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2.jpeg" ContentType="image/jpeg"/>
  <Override PartName="/ppt/media/image3.jpeg" ContentType="image/jpeg"/>
  <Override PartName="/ppt/theme/theme2.xml" ContentType="application/vnd.openxmlformats-officedocument.theme+xml"/>
  <Override PartName="/ppt/media/image4.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5.jpeg" ContentType="image/jpeg"/>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lvl1pPr>
    <a:lvl2pPr marL="0" marR="0" indent="22860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lvl2pPr>
    <a:lvl3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lvl3pPr>
    <a:lvl4pPr marL="0" marR="0" indent="68580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lvl4pPr>
    <a:lvl5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lvl5pPr>
    <a:lvl6pPr marL="0" marR="0" indent="114300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lvl6pPr>
    <a:lvl7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lvl7pPr>
    <a:lvl8pPr marL="0" marR="0" indent="160020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lvl8pPr>
    <a:lvl9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Ref idx="minor">
          <a:srgbClr val="7B867F">
            <a:alpha val="92000"/>
          </a:srgbClr>
        </a:fontRef>
        <a:srgbClr val="7B867F">
          <a:alpha val="92000"/>
        </a:srgbClr>
      </a:tcTxStyle>
      <a:tcStyle>
        <a:tcBdr>
          <a:left>
            <a:ln w="12700" cap="flat">
              <a:solidFill>
                <a:srgbClr val="79A0AF">
                  <a:alpha val="50000"/>
                </a:srgbClr>
              </a:solidFill>
              <a:prstDash val="solid"/>
              <a:miter lim="400000"/>
            </a:ln>
          </a:left>
          <a:right>
            <a:ln w="12700" cap="flat">
              <a:solidFill>
                <a:srgbClr val="79A0AF">
                  <a:alpha val="50000"/>
                </a:srgbClr>
              </a:solidFill>
              <a:prstDash val="solid"/>
              <a:miter lim="400000"/>
            </a:ln>
          </a:right>
          <a:top>
            <a:ln w="12700" cap="flat">
              <a:solidFill>
                <a:srgbClr val="79A0AF">
                  <a:alpha val="50000"/>
                </a:srgbClr>
              </a:solidFill>
              <a:prstDash val="solid"/>
              <a:miter lim="400000"/>
            </a:ln>
          </a:top>
          <a:bottom>
            <a:ln w="12700" cap="flat">
              <a:solidFill>
                <a:srgbClr val="79A0AF">
                  <a:alpha val="50000"/>
                </a:srgbClr>
              </a:solidFill>
              <a:prstDash val="solid"/>
              <a:miter lim="400000"/>
            </a:ln>
          </a:bottom>
          <a:insideH>
            <a:ln w="12700" cap="flat">
              <a:solidFill>
                <a:srgbClr val="79A0AF">
                  <a:alpha val="50000"/>
                </a:srgbClr>
              </a:solidFill>
              <a:prstDash val="solid"/>
              <a:miter lim="400000"/>
            </a:ln>
          </a:insideH>
          <a:insideV>
            <a:ln w="12700" cap="flat">
              <a:solidFill>
                <a:srgbClr val="79A0AF">
                  <a:alpha val="50000"/>
                </a:srgbClr>
              </a:solidFill>
              <a:prstDash val="solid"/>
              <a:miter lim="400000"/>
            </a:ln>
          </a:insideV>
        </a:tcBdr>
        <a:fill>
          <a:noFill/>
        </a:fill>
      </a:tcStyle>
    </a:wholeTbl>
    <a:band2H>
      <a:tcTxStyle b="def" i="def"/>
      <a:tcStyle>
        <a:tcBdr/>
        <a:fill>
          <a:solidFill>
            <a:srgbClr val="BFC0B3">
              <a:alpha val="30000"/>
            </a:srgbClr>
          </a:solidFill>
        </a:fill>
      </a:tcStyle>
    </a:band2H>
    <a:firstCol>
      <a:tcTxStyle b="on" i="off">
        <a:fontRef idx="minor">
          <a:srgbClr val="F5F5EA"/>
        </a:fontRef>
        <a:srgbClr val="F5F5EA"/>
      </a:tcTxStyle>
      <a:tcStyle>
        <a:tcBdr>
          <a:left>
            <a:ln w="12700" cap="flat">
              <a:solidFill>
                <a:srgbClr val="79A0AF">
                  <a:alpha val="50000"/>
                </a:srgbClr>
              </a:solidFill>
              <a:prstDash val="solid"/>
              <a:miter lim="400000"/>
            </a:ln>
          </a:left>
          <a:right>
            <a:ln w="12700" cap="flat">
              <a:solidFill>
                <a:srgbClr val="79A0AF">
                  <a:alpha val="50000"/>
                </a:srgbClr>
              </a:solidFill>
              <a:prstDash val="solid"/>
              <a:miter lim="400000"/>
            </a:ln>
          </a:right>
          <a:top>
            <a:ln w="12700" cap="flat">
              <a:solidFill>
                <a:srgbClr val="79A0AF">
                  <a:alpha val="50000"/>
                </a:srgbClr>
              </a:solidFill>
              <a:prstDash val="solid"/>
              <a:miter lim="400000"/>
            </a:ln>
          </a:top>
          <a:bottom>
            <a:ln w="12700" cap="flat">
              <a:solidFill>
                <a:srgbClr val="79A0AF">
                  <a:alpha val="50000"/>
                </a:srgbClr>
              </a:solidFill>
              <a:prstDash val="solid"/>
              <a:miter lim="400000"/>
            </a:ln>
          </a:bottom>
          <a:insideH>
            <a:ln w="12700" cap="flat">
              <a:solidFill>
                <a:srgbClr val="79A0AF">
                  <a:alpha val="50000"/>
                </a:srgbClr>
              </a:solidFill>
              <a:prstDash val="solid"/>
              <a:miter lim="400000"/>
            </a:ln>
          </a:insideH>
          <a:insideV>
            <a:ln w="12700" cap="flat">
              <a:solidFill>
                <a:srgbClr val="79A0AF">
                  <a:alpha val="50000"/>
                </a:srgbClr>
              </a:solidFill>
              <a:prstDash val="solid"/>
              <a:miter lim="400000"/>
            </a:ln>
          </a:insideV>
        </a:tcBdr>
        <a:fill>
          <a:noFill/>
        </a:fill>
      </a:tcStyle>
    </a:firstCol>
    <a:lastRow>
      <a:tcTxStyle b="on" i="off">
        <a:fontRef idx="minor">
          <a:srgbClr val="7B867F">
            <a:alpha val="92000"/>
          </a:srgbClr>
        </a:fontRef>
        <a:srgbClr val="7B867F">
          <a:alpha val="92000"/>
        </a:srgbClr>
      </a:tcTxStyle>
      <a:tcStyle>
        <a:tcBdr>
          <a:left>
            <a:ln w="12700" cap="flat">
              <a:solidFill>
                <a:srgbClr val="79A0AF">
                  <a:alpha val="50000"/>
                </a:srgbClr>
              </a:solidFill>
              <a:prstDash val="solid"/>
              <a:miter lim="400000"/>
            </a:ln>
          </a:left>
          <a:right>
            <a:ln w="12700" cap="flat">
              <a:solidFill>
                <a:srgbClr val="79A0AF">
                  <a:alpha val="50000"/>
                </a:srgbClr>
              </a:solidFill>
              <a:prstDash val="solid"/>
              <a:miter lim="400000"/>
            </a:ln>
          </a:right>
          <a:top>
            <a:ln w="25400" cap="flat">
              <a:solidFill>
                <a:srgbClr val="79A0AF">
                  <a:alpha val="50000"/>
                </a:srgbClr>
              </a:solidFill>
              <a:prstDash val="solid"/>
              <a:miter lim="400000"/>
            </a:ln>
          </a:top>
          <a:bottom>
            <a:ln w="12700" cap="flat">
              <a:solidFill>
                <a:srgbClr val="79A0AF">
                  <a:alpha val="50000"/>
                </a:srgbClr>
              </a:solidFill>
              <a:prstDash val="solid"/>
              <a:miter lim="400000"/>
            </a:ln>
          </a:bottom>
          <a:insideH>
            <a:ln w="12700" cap="flat">
              <a:solidFill>
                <a:srgbClr val="79A0AF">
                  <a:alpha val="50000"/>
                </a:srgbClr>
              </a:solidFill>
              <a:prstDash val="solid"/>
              <a:miter lim="400000"/>
            </a:ln>
          </a:insideH>
          <a:insideV>
            <a:ln w="12700" cap="flat">
              <a:solidFill>
                <a:srgbClr val="79A0AF">
                  <a:alpha val="50000"/>
                </a:srgbClr>
              </a:solidFill>
              <a:prstDash val="solid"/>
              <a:miter lim="400000"/>
            </a:ln>
          </a:insideV>
        </a:tcBdr>
        <a:fill>
          <a:noFill/>
        </a:fill>
      </a:tcStyle>
    </a:lastRow>
    <a:firstRow>
      <a:tcTxStyle b="on" i="off">
        <a:fontRef idx="minor">
          <a:srgbClr val="F5F5EA"/>
        </a:fontRef>
        <a:srgbClr val="F5F5EA"/>
      </a:tcTxStyle>
      <a:tcStyle>
        <a:tcBdr>
          <a:left>
            <a:ln w="12700" cap="flat">
              <a:solidFill>
                <a:srgbClr val="79A0AF">
                  <a:alpha val="50000"/>
                </a:srgbClr>
              </a:solidFill>
              <a:prstDash val="solid"/>
              <a:miter lim="400000"/>
            </a:ln>
          </a:left>
          <a:right>
            <a:ln w="12700" cap="flat">
              <a:solidFill>
                <a:srgbClr val="79A0AF">
                  <a:alpha val="50000"/>
                </a:srgbClr>
              </a:solidFill>
              <a:prstDash val="solid"/>
              <a:miter lim="400000"/>
            </a:ln>
          </a:right>
          <a:top>
            <a:ln w="12700" cap="flat">
              <a:solidFill>
                <a:srgbClr val="79A0AF">
                  <a:alpha val="50000"/>
                </a:srgbClr>
              </a:solidFill>
              <a:prstDash val="solid"/>
              <a:miter lim="400000"/>
            </a:ln>
          </a:top>
          <a:bottom>
            <a:ln w="12700" cap="flat">
              <a:solidFill>
                <a:srgbClr val="79A0AF">
                  <a:alpha val="50000"/>
                </a:srgbClr>
              </a:solidFill>
              <a:prstDash val="solid"/>
              <a:miter lim="400000"/>
            </a:ln>
          </a:bottom>
          <a:insideH>
            <a:ln w="12700" cap="flat">
              <a:solidFill>
                <a:srgbClr val="79A0AF">
                  <a:alpha val="50000"/>
                </a:srgbClr>
              </a:solidFill>
              <a:prstDash val="solid"/>
              <a:miter lim="400000"/>
            </a:ln>
          </a:insideH>
          <a:insideV>
            <a:ln w="12700" cap="flat">
              <a:solidFill>
                <a:srgbClr val="79A0AF">
                  <a:alpha val="50000"/>
                </a:srgbClr>
              </a:solidFill>
              <a:prstDash val="solid"/>
              <a:miter lim="400000"/>
            </a:ln>
          </a:insideV>
        </a:tcBdr>
        <a:fill>
          <a:noFill/>
        </a:fill>
      </a:tcStyle>
    </a:firstRow>
  </a:tblStyle>
  <a:tblStyle styleId="{C7B018BB-80A7-4F77-B60F-C8B233D01FF8}" styleName="">
    <a:tblBg/>
    <a:wholeTbl>
      <a:tcTxStyle b="on" i="off">
        <a:fontRef idx="minor">
          <a:srgbClr val="7B867F">
            <a:alpha val="92000"/>
          </a:srgbClr>
        </a:fontRef>
        <a:srgbClr val="7B867F">
          <a:alpha val="92000"/>
        </a:srgbClr>
      </a:tcTxStyle>
      <a:tcStyle>
        <a:tcBdr>
          <a:left>
            <a:ln w="12700" cap="flat">
              <a:solidFill>
                <a:srgbClr val="686763">
                  <a:alpha val="70000"/>
                </a:srgbClr>
              </a:solidFill>
              <a:prstDash val="solid"/>
              <a:miter lim="400000"/>
            </a:ln>
          </a:left>
          <a:right>
            <a:ln w="12700" cap="flat">
              <a:solidFill>
                <a:srgbClr val="686763">
                  <a:alpha val="70000"/>
                </a:srgbClr>
              </a:solidFill>
              <a:prstDash val="solid"/>
              <a:miter lim="400000"/>
            </a:ln>
          </a:right>
          <a:top>
            <a:ln w="12700" cap="flat">
              <a:solidFill>
                <a:srgbClr val="686763">
                  <a:alpha val="70000"/>
                </a:srgbClr>
              </a:solidFill>
              <a:prstDash val="solid"/>
              <a:miter lim="400000"/>
            </a:ln>
          </a:top>
          <a:bottom>
            <a:ln w="12700" cap="flat">
              <a:solidFill>
                <a:srgbClr val="686763">
                  <a:alpha val="70000"/>
                </a:srgbClr>
              </a:solidFill>
              <a:prstDash val="solid"/>
              <a:miter lim="400000"/>
            </a:ln>
          </a:bottom>
          <a:insideH>
            <a:ln w="12700" cap="flat">
              <a:solidFill>
                <a:srgbClr val="686763">
                  <a:alpha val="70000"/>
                </a:srgbClr>
              </a:solidFill>
              <a:prstDash val="solid"/>
              <a:miter lim="400000"/>
            </a:ln>
          </a:insideH>
          <a:insideV>
            <a:ln w="12700" cap="flat">
              <a:solidFill>
                <a:srgbClr val="686763">
                  <a:alpha val="70000"/>
                </a:srgbClr>
              </a:solidFill>
              <a:prstDash val="solid"/>
              <a:miter lim="400000"/>
            </a:ln>
          </a:insideV>
        </a:tcBdr>
        <a:fill>
          <a:noFill/>
        </a:fill>
      </a:tcStyle>
    </a:wholeTbl>
    <a:band2H>
      <a:tcTxStyle b="def" i="def"/>
      <a:tcStyle>
        <a:tcBdr/>
        <a:fill>
          <a:solidFill>
            <a:srgbClr val="BFC0B3">
              <a:alpha val="30000"/>
            </a:srgbClr>
          </a:solidFill>
        </a:fill>
      </a:tcStyle>
    </a:band2H>
    <a:firstCol>
      <a:tcTxStyle b="on" i="off">
        <a:fontRef idx="minor">
          <a:srgbClr val="F5F5EA"/>
        </a:fontRef>
        <a:srgbClr val="F5F5EA"/>
      </a:tcTxStyle>
      <a:tcStyle>
        <a:tcBdr>
          <a:left>
            <a:ln w="12700" cap="flat">
              <a:solidFill>
                <a:srgbClr val="686763">
                  <a:alpha val="70000"/>
                </a:srgbClr>
              </a:solidFill>
              <a:prstDash val="solid"/>
              <a:miter lim="400000"/>
            </a:ln>
          </a:left>
          <a:right>
            <a:ln w="12700" cap="flat">
              <a:solidFill>
                <a:srgbClr val="686763">
                  <a:alpha val="70000"/>
                </a:srgbClr>
              </a:solidFill>
              <a:prstDash val="solid"/>
              <a:miter lim="400000"/>
            </a:ln>
          </a:right>
          <a:top>
            <a:ln w="12700" cap="flat">
              <a:solidFill>
                <a:srgbClr val="686763">
                  <a:alpha val="70000"/>
                </a:srgbClr>
              </a:solidFill>
              <a:prstDash val="solid"/>
              <a:miter lim="400000"/>
            </a:ln>
          </a:top>
          <a:bottom>
            <a:ln w="12700" cap="flat">
              <a:solidFill>
                <a:srgbClr val="686763">
                  <a:alpha val="70000"/>
                </a:srgbClr>
              </a:solidFill>
              <a:prstDash val="solid"/>
              <a:miter lim="400000"/>
            </a:ln>
          </a:bottom>
          <a:insideH>
            <a:ln w="12700" cap="flat">
              <a:solidFill>
                <a:srgbClr val="686763">
                  <a:alpha val="70000"/>
                </a:srgbClr>
              </a:solidFill>
              <a:prstDash val="solid"/>
              <a:miter lim="400000"/>
            </a:ln>
          </a:insideH>
          <a:insideV>
            <a:ln w="12700" cap="flat">
              <a:solidFill>
                <a:srgbClr val="686763">
                  <a:alpha val="70000"/>
                </a:srgbClr>
              </a:solidFill>
              <a:prstDash val="solid"/>
              <a:miter lim="400000"/>
            </a:ln>
          </a:insideV>
        </a:tcBdr>
        <a:fill>
          <a:noFill/>
        </a:fill>
      </a:tcStyle>
    </a:firstCol>
    <a:lastRow>
      <a:tcTxStyle b="on" i="off">
        <a:fontRef idx="minor">
          <a:srgbClr val="F5F5EA"/>
        </a:fontRef>
        <a:srgbClr val="F5F5EA"/>
      </a:tcTxStyle>
      <a:tcStyle>
        <a:tcBdr>
          <a:left>
            <a:ln w="12700" cap="flat">
              <a:solidFill>
                <a:srgbClr val="686763">
                  <a:alpha val="70000"/>
                </a:srgbClr>
              </a:solidFill>
              <a:prstDash val="solid"/>
              <a:miter lim="400000"/>
            </a:ln>
          </a:left>
          <a:right>
            <a:ln w="12700" cap="flat">
              <a:solidFill>
                <a:srgbClr val="686763">
                  <a:alpha val="70000"/>
                </a:srgbClr>
              </a:solidFill>
              <a:prstDash val="solid"/>
              <a:miter lim="400000"/>
            </a:ln>
          </a:right>
          <a:top>
            <a:ln w="12700" cap="flat">
              <a:solidFill>
                <a:srgbClr val="686763">
                  <a:alpha val="70000"/>
                </a:srgbClr>
              </a:solidFill>
              <a:prstDash val="solid"/>
              <a:miter lim="400000"/>
            </a:ln>
          </a:top>
          <a:bottom>
            <a:ln w="12700" cap="flat">
              <a:solidFill>
                <a:srgbClr val="686763">
                  <a:alpha val="70000"/>
                </a:srgbClr>
              </a:solidFill>
              <a:prstDash val="solid"/>
              <a:miter lim="400000"/>
            </a:ln>
          </a:bottom>
          <a:insideH>
            <a:ln w="12700" cap="flat">
              <a:solidFill>
                <a:srgbClr val="686763">
                  <a:alpha val="70000"/>
                </a:srgbClr>
              </a:solidFill>
              <a:prstDash val="solid"/>
              <a:miter lim="400000"/>
            </a:ln>
          </a:insideH>
          <a:insideV>
            <a:ln w="12700" cap="flat">
              <a:solidFill>
                <a:srgbClr val="686763">
                  <a:alpha val="70000"/>
                </a:srgbClr>
              </a:solidFill>
              <a:prstDash val="solid"/>
              <a:miter lim="400000"/>
            </a:ln>
          </a:insideV>
        </a:tcBdr>
        <a:fill>
          <a:noFill/>
        </a:fill>
      </a:tcStyle>
    </a:lastRow>
    <a:firstRow>
      <a:tcTxStyle b="on" i="off">
        <a:fontRef idx="minor">
          <a:srgbClr val="F5F5EA"/>
        </a:fontRef>
        <a:srgbClr val="F5F5EA"/>
      </a:tcTxStyle>
      <a:tcStyle>
        <a:tcBdr>
          <a:left>
            <a:ln w="12700" cap="flat">
              <a:solidFill>
                <a:srgbClr val="686763">
                  <a:alpha val="70000"/>
                </a:srgbClr>
              </a:solidFill>
              <a:prstDash val="solid"/>
              <a:miter lim="400000"/>
            </a:ln>
          </a:left>
          <a:right>
            <a:ln w="12700" cap="flat">
              <a:solidFill>
                <a:srgbClr val="686763">
                  <a:alpha val="70000"/>
                </a:srgbClr>
              </a:solidFill>
              <a:prstDash val="solid"/>
              <a:miter lim="400000"/>
            </a:ln>
          </a:right>
          <a:top>
            <a:ln w="12700" cap="flat">
              <a:solidFill>
                <a:srgbClr val="686763">
                  <a:alpha val="70000"/>
                </a:srgbClr>
              </a:solidFill>
              <a:prstDash val="solid"/>
              <a:miter lim="400000"/>
            </a:ln>
          </a:top>
          <a:bottom>
            <a:ln w="12700" cap="flat">
              <a:solidFill>
                <a:srgbClr val="686763">
                  <a:alpha val="70000"/>
                </a:srgbClr>
              </a:solidFill>
              <a:prstDash val="solid"/>
              <a:miter lim="400000"/>
            </a:ln>
          </a:bottom>
          <a:insideH>
            <a:ln w="12700" cap="flat">
              <a:solidFill>
                <a:srgbClr val="686763">
                  <a:alpha val="70000"/>
                </a:srgbClr>
              </a:solidFill>
              <a:prstDash val="solid"/>
              <a:miter lim="400000"/>
            </a:ln>
          </a:insideH>
          <a:insideV>
            <a:ln w="12700" cap="flat">
              <a:solidFill>
                <a:srgbClr val="686763">
                  <a:alpha val="70000"/>
                </a:srgbClr>
              </a:solidFill>
              <a:prstDash val="solid"/>
              <a:miter lim="400000"/>
            </a:ln>
          </a:insideV>
        </a:tcBdr>
        <a:fill>
          <a:noFill/>
        </a:fill>
      </a:tcStyle>
    </a:firstRow>
  </a:tblStyle>
  <a:tblStyle styleId="{EEE7283C-3CF3-47DC-8721-378D4A62B228}" styleName="">
    <a:tblBg/>
    <a:wholeTbl>
      <a:tcTxStyle b="off" i="off">
        <a:fontRef idx="minor">
          <a:srgbClr val="546056"/>
        </a:fontRef>
        <a:srgbClr val="546056"/>
      </a:tcTxStyle>
      <a:tcStyle>
        <a:tcBdr>
          <a:left>
            <a:ln w="12700" cap="flat">
              <a:solidFill>
                <a:srgbClr val="B59660"/>
              </a:solidFill>
              <a:prstDash val="solid"/>
              <a:miter lim="400000"/>
            </a:ln>
          </a:left>
          <a:right>
            <a:ln w="12700" cap="flat">
              <a:solidFill>
                <a:srgbClr val="B59660"/>
              </a:solidFill>
              <a:prstDash val="solid"/>
              <a:miter lim="400000"/>
            </a:ln>
          </a:right>
          <a:top>
            <a:ln w="12700" cap="flat">
              <a:solidFill>
                <a:srgbClr val="B59660"/>
              </a:solidFill>
              <a:prstDash val="solid"/>
              <a:miter lim="400000"/>
            </a:ln>
          </a:top>
          <a:bottom>
            <a:ln w="12700" cap="flat">
              <a:solidFill>
                <a:srgbClr val="B59660"/>
              </a:solidFill>
              <a:prstDash val="solid"/>
              <a:miter lim="400000"/>
            </a:ln>
          </a:bottom>
          <a:insideH>
            <a:ln w="12700" cap="flat">
              <a:solidFill>
                <a:srgbClr val="B59660"/>
              </a:solidFill>
              <a:prstDash val="solid"/>
              <a:miter lim="400000"/>
            </a:ln>
          </a:insideH>
          <a:insideV>
            <a:ln w="12700" cap="flat">
              <a:solidFill>
                <a:srgbClr val="B59660"/>
              </a:solidFill>
              <a:prstDash val="solid"/>
              <a:miter lim="400000"/>
            </a:ln>
          </a:insideV>
        </a:tcBdr>
        <a:fill>
          <a:noFill/>
        </a:fill>
      </a:tcStyle>
    </a:wholeTbl>
    <a:band2H>
      <a:tcTxStyle b="def" i="def"/>
      <a:tcStyle>
        <a:tcBdr/>
        <a:fill>
          <a:solidFill>
            <a:srgbClr val="BFC0B3">
              <a:alpha val="30000"/>
            </a:srgbClr>
          </a:solidFill>
        </a:fill>
      </a:tcStyle>
    </a:band2H>
    <a:firstCol>
      <a:tcTxStyle b="on" i="off">
        <a:fontRef idx="minor">
          <a:srgbClr val="F5F5EA"/>
        </a:fontRef>
        <a:srgbClr val="F5F5EA"/>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Ref idx="minor">
          <a:srgbClr val="546056"/>
        </a:fontRef>
        <a:srgbClr val="546056"/>
      </a:tcTxStyle>
      <a:tcStyle>
        <a:tcBdr>
          <a:left>
            <a:ln w="12700" cap="flat">
              <a:noFill/>
              <a:miter lim="400000"/>
            </a:ln>
          </a:left>
          <a:right>
            <a:ln w="12700" cap="flat">
              <a:noFill/>
              <a:miter lim="400000"/>
            </a:ln>
          </a:right>
          <a:top>
            <a:ln w="25400" cap="flat">
              <a:solidFill>
                <a:srgbClr val="B59660"/>
              </a:solidFill>
              <a:prstDash val="solid"/>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n" i="off">
        <a:fontRef idx="minor">
          <a:srgbClr val="F5F5EA"/>
        </a:fontRef>
        <a:srgbClr val="F5F5EA"/>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Row>
  </a:tblStyle>
  <a:tblStyle styleId="{CF821DB8-F4EB-4A41-A1BA-3FCAFE7338EE}" styleName="">
    <a:tblBg/>
    <a:wholeTbl>
      <a:tcTxStyle b="on" i="off">
        <a:fontRef idx="minor">
          <a:srgbClr val="7B867F">
            <a:alpha val="92000"/>
          </a:srgbClr>
        </a:fontRef>
        <a:srgbClr val="7B867F">
          <a:alpha val="92000"/>
        </a:srgbClr>
      </a:tcTxStyle>
      <a:tcStyle>
        <a:tcBdr>
          <a:left>
            <a:ln w="12700" cap="flat">
              <a:noFill/>
              <a:miter lim="400000"/>
            </a:ln>
          </a:left>
          <a:right>
            <a:ln w="12700" cap="flat">
              <a:noFill/>
              <a:miter lim="400000"/>
            </a:ln>
          </a:right>
          <a:top>
            <a:ln w="12700" cap="flat">
              <a:solidFill>
                <a:srgbClr val="070707">
                  <a:alpha val="50000"/>
                </a:srgbClr>
              </a:solidFill>
              <a:prstDash val="solid"/>
              <a:miter lim="400000"/>
            </a:ln>
          </a:top>
          <a:bottom>
            <a:ln w="12700" cap="flat">
              <a:solidFill>
                <a:srgbClr val="070707">
                  <a:alpha val="50000"/>
                </a:srgbClr>
              </a:solidFill>
              <a:prstDash val="solid"/>
              <a:miter lim="400000"/>
            </a:ln>
          </a:bottom>
          <a:insideH>
            <a:ln w="12700" cap="flat">
              <a:solidFill>
                <a:srgbClr val="070707">
                  <a:alpha val="50000"/>
                </a:srgbClr>
              </a:solidFill>
              <a:prstDash val="solid"/>
              <a:miter lim="400000"/>
            </a:ln>
          </a:insideH>
          <a:insideV>
            <a:ln w="12700" cap="flat">
              <a:noFill/>
              <a:miter lim="400000"/>
            </a:ln>
          </a:insideV>
        </a:tcBdr>
        <a:fill>
          <a:noFill/>
        </a:fill>
      </a:tcStyle>
    </a:wholeTbl>
    <a:band2H>
      <a:tcTxStyle b="def" i="def"/>
      <a:tcStyle>
        <a:tcBdr/>
        <a:fill>
          <a:solidFill>
            <a:srgbClr val="BFC0B3">
              <a:alpha val="30000"/>
            </a:srgbClr>
          </a:solidFill>
        </a:fill>
      </a:tcStyle>
    </a:band2H>
    <a:firstCol>
      <a:tcTxStyle b="on" i="off">
        <a:fontRef idx="minor">
          <a:srgbClr val="F5F5EA"/>
        </a:fontRef>
        <a:srgbClr val="F5F5EA"/>
      </a:tcTxStyle>
      <a:tcStyle>
        <a:tcBdr>
          <a:left>
            <a:ln w="12700" cap="flat">
              <a:solidFill>
                <a:srgbClr val="070707">
                  <a:alpha val="50000"/>
                </a:srgbClr>
              </a:solidFill>
              <a:prstDash val="solid"/>
              <a:miter lim="400000"/>
            </a:ln>
          </a:left>
          <a:right>
            <a:ln w="25400" cap="flat">
              <a:solidFill>
                <a:srgbClr val="070707">
                  <a:alpha val="50000"/>
                </a:srgbClr>
              </a:solidFill>
              <a:prstDash val="solid"/>
              <a:miter lim="400000"/>
            </a:ln>
          </a:right>
          <a:top>
            <a:ln w="12700" cap="flat">
              <a:noFill/>
              <a:miter lim="400000"/>
            </a:ln>
          </a:top>
          <a:bottom>
            <a:ln w="12700" cap="flat">
              <a:noFill/>
              <a:miter lim="400000"/>
            </a:ln>
          </a:bottom>
          <a:insideH>
            <a:ln w="12700" cap="flat">
              <a:noFill/>
              <a:miter lim="400000"/>
            </a:ln>
          </a:insideH>
          <a:insideV>
            <a:ln w="12700" cap="flat">
              <a:solidFill>
                <a:srgbClr val="070707">
                  <a:alpha val="50000"/>
                </a:srgbClr>
              </a:solidFill>
              <a:prstDash val="solid"/>
              <a:miter lim="400000"/>
            </a:ln>
          </a:insideV>
        </a:tcBdr>
        <a:fill>
          <a:solidFill>
            <a:srgbClr val="8F8E8A">
              <a:alpha val="80000"/>
            </a:srgbClr>
          </a:solidFill>
        </a:fill>
      </a:tcStyle>
    </a:firstCol>
    <a:lastRow>
      <a:tcTxStyle b="on" i="off">
        <a:fontRef idx="minor">
          <a:srgbClr val="F5F5EA"/>
        </a:fontRef>
        <a:srgbClr val="F5F5EA"/>
      </a:tcTxStyle>
      <a:tcStyle>
        <a:tcBdr>
          <a:left>
            <a:ln w="12700" cap="flat">
              <a:noFill/>
              <a:miter lim="400000"/>
            </a:ln>
          </a:left>
          <a:right>
            <a:ln w="12700" cap="flat">
              <a:noFill/>
              <a:miter lim="400000"/>
            </a:ln>
          </a:right>
          <a:top>
            <a:ln w="25400" cap="flat">
              <a:solidFill>
                <a:srgbClr val="070707">
                  <a:alpha val="50000"/>
                </a:srgbClr>
              </a:solidFill>
              <a:prstDash val="solid"/>
              <a:miter lim="400000"/>
            </a:ln>
          </a:top>
          <a:bottom>
            <a:ln w="12700" cap="flat">
              <a:solidFill>
                <a:srgbClr val="070707">
                  <a:alpha val="50000"/>
                </a:srgbClr>
              </a:solidFill>
              <a:prstDash val="solid"/>
              <a:miter lim="400000"/>
            </a:ln>
          </a:bottom>
          <a:insideH>
            <a:ln w="12700" cap="flat">
              <a:solidFill>
                <a:srgbClr val="070707">
                  <a:alpha val="50000"/>
                </a:srgbClr>
              </a:solidFill>
              <a:prstDash val="solid"/>
              <a:miter lim="400000"/>
            </a:ln>
          </a:insideH>
          <a:insideV>
            <a:ln w="12700" cap="flat">
              <a:noFill/>
              <a:miter lim="400000"/>
            </a:ln>
          </a:insideV>
        </a:tcBdr>
        <a:fill>
          <a:solidFill>
            <a:schemeClr val="accent2">
              <a:alpha val="90000"/>
            </a:schemeClr>
          </a:solidFill>
        </a:fill>
      </a:tcStyle>
    </a:lastRow>
    <a:firstRow>
      <a:tcTxStyle b="on" i="off">
        <a:fontRef idx="minor">
          <a:srgbClr val="F5F5EA"/>
        </a:fontRef>
        <a:srgbClr val="F5F5EA"/>
      </a:tcTxStyle>
      <a:tcStyle>
        <a:tcBdr>
          <a:left>
            <a:ln w="12700" cap="flat">
              <a:noFill/>
              <a:miter lim="400000"/>
            </a:ln>
          </a:left>
          <a:right>
            <a:ln w="12700" cap="flat">
              <a:noFill/>
              <a:miter lim="400000"/>
            </a:ln>
          </a:right>
          <a:top>
            <a:ln w="12700" cap="flat">
              <a:solidFill>
                <a:srgbClr val="070707">
                  <a:alpha val="50000"/>
                </a:srgbClr>
              </a:solidFill>
              <a:prstDash val="solid"/>
              <a:miter lim="400000"/>
            </a:ln>
          </a:top>
          <a:bottom>
            <a:ln w="25400" cap="flat">
              <a:solidFill>
                <a:srgbClr val="070707">
                  <a:alpha val="50000"/>
                </a:srgbClr>
              </a:solidFill>
              <a:prstDash val="solid"/>
              <a:miter lim="400000"/>
            </a:ln>
          </a:bottom>
          <a:insideH>
            <a:ln w="12700" cap="flat">
              <a:solidFill>
                <a:srgbClr val="070707">
                  <a:alpha val="50000"/>
                </a:srgbClr>
              </a:solidFill>
              <a:prstDash val="solid"/>
              <a:miter lim="400000"/>
            </a:ln>
          </a:insideH>
          <a:insideV>
            <a:ln w="12700" cap="flat">
              <a:noFill/>
              <a:miter lim="400000"/>
            </a:ln>
          </a:insideV>
        </a:tcBdr>
        <a:fill>
          <a:solidFill>
            <a:schemeClr val="accent2">
              <a:alpha val="90000"/>
            </a:schemeClr>
          </a:solidFill>
        </a:fill>
      </a:tcStyle>
    </a:firstRow>
  </a:tblStyle>
  <a:tblStyle styleId="{33BA23B1-9221-436E-865A-0063620EA4FD}" styleName="">
    <a:tblBg/>
    <a:wholeTbl>
      <a:tcTxStyle b="off" i="off">
        <a:fontRef idx="minor">
          <a:srgbClr val="546056"/>
        </a:fontRef>
        <a:srgbClr val="546056"/>
      </a:tcTxStyle>
      <a:tcStyle>
        <a:tcBdr>
          <a:left>
            <a:ln w="12700" cap="flat">
              <a:solidFill>
                <a:srgbClr val="474E49">
                  <a:alpha val="92000"/>
                </a:srgbClr>
              </a:solidFill>
              <a:prstDash val="solid"/>
              <a:miter lim="400000"/>
            </a:ln>
          </a:left>
          <a:right>
            <a:ln w="12700" cap="flat">
              <a:solidFill>
                <a:srgbClr val="474E49">
                  <a:alpha val="92000"/>
                </a:srgbClr>
              </a:solidFill>
              <a:prstDash val="solid"/>
              <a:miter lim="400000"/>
            </a:ln>
          </a:right>
          <a:top>
            <a:ln w="12700" cap="flat">
              <a:solidFill>
                <a:srgbClr val="474E49">
                  <a:alpha val="92000"/>
                </a:srgbClr>
              </a:solidFill>
              <a:prstDash val="solid"/>
              <a:miter lim="400000"/>
            </a:ln>
          </a:top>
          <a:bottom>
            <a:ln w="12700" cap="flat">
              <a:solidFill>
                <a:srgbClr val="474E49">
                  <a:alpha val="92000"/>
                </a:srgbClr>
              </a:solidFill>
              <a:prstDash val="solid"/>
              <a:miter lim="400000"/>
            </a:ln>
          </a:bottom>
          <a:insideH>
            <a:ln w="12700" cap="flat">
              <a:solidFill>
                <a:srgbClr val="474E49">
                  <a:alpha val="92000"/>
                </a:srgbClr>
              </a:solidFill>
              <a:prstDash val="solid"/>
              <a:miter lim="400000"/>
            </a:ln>
          </a:insideH>
          <a:insideV>
            <a:ln w="12700" cap="flat">
              <a:solidFill>
                <a:srgbClr val="474E49">
                  <a:alpha val="92000"/>
                </a:srgbClr>
              </a:solidFill>
              <a:prstDash val="solid"/>
              <a:miter lim="400000"/>
            </a:ln>
          </a:insideV>
        </a:tcBdr>
        <a:fill>
          <a:noFill/>
        </a:fill>
      </a:tcStyle>
    </a:wholeTbl>
    <a:band2H>
      <a:tcTxStyle b="def" i="def"/>
      <a:tcStyle>
        <a:tcBdr/>
        <a:fill>
          <a:solidFill>
            <a:srgbClr val="BFC0B3">
              <a:alpha val="30000"/>
            </a:srgbClr>
          </a:solidFill>
        </a:fill>
      </a:tcStyle>
    </a:band2H>
    <a:firstCol>
      <a:tcTxStyle b="on" i="off">
        <a:fontRef idx="minor">
          <a:srgbClr val="546056"/>
        </a:fontRef>
        <a:srgbClr val="546056"/>
      </a:tcTxStyle>
      <a:tcStyle>
        <a:tcBdr>
          <a:left>
            <a:ln w="12700" cap="flat">
              <a:solidFill>
                <a:srgbClr val="474E49">
                  <a:alpha val="92000"/>
                </a:srgbClr>
              </a:solidFill>
              <a:prstDash val="solid"/>
              <a:miter lim="400000"/>
            </a:ln>
          </a:left>
          <a:right>
            <a:ln w="12700" cap="flat">
              <a:solidFill>
                <a:srgbClr val="474E49">
                  <a:alpha val="92000"/>
                </a:srgbClr>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C6E72">
              <a:alpha val="11000"/>
            </a:srgbClr>
          </a:solidFill>
        </a:fill>
      </a:tcStyle>
    </a:firstCol>
    <a:lastRow>
      <a:tcTxStyle b="on" i="off">
        <a:fontRef idx="minor">
          <a:srgbClr val="546056"/>
        </a:fontRef>
        <a:srgbClr val="546056"/>
      </a:tcTxStyle>
      <a:tcStyle>
        <a:tcBdr>
          <a:left>
            <a:ln w="12700" cap="flat">
              <a:noFill/>
              <a:miter lim="400000"/>
            </a:ln>
          </a:left>
          <a:right>
            <a:ln w="12700" cap="flat">
              <a:noFill/>
              <a:miter lim="400000"/>
            </a:ln>
          </a:right>
          <a:top>
            <a:ln w="12700" cap="flat">
              <a:solidFill>
                <a:srgbClr val="474E49">
                  <a:alpha val="92000"/>
                </a:srgbClr>
              </a:solidFill>
              <a:prstDash val="solid"/>
              <a:miter lim="400000"/>
            </a:ln>
          </a:top>
          <a:bottom>
            <a:ln w="12700" cap="flat">
              <a:solidFill>
                <a:srgbClr val="474E49">
                  <a:alpha val="92000"/>
                </a:srgbClr>
              </a:solidFill>
              <a:prstDash val="solid"/>
              <a:miter lim="400000"/>
            </a:ln>
          </a:bottom>
          <a:insideH>
            <a:ln w="12700" cap="flat">
              <a:noFill/>
              <a:miter lim="400000"/>
            </a:ln>
          </a:insideH>
          <a:insideV>
            <a:ln w="12700" cap="flat">
              <a:noFill/>
              <a:miter lim="400000"/>
            </a:ln>
          </a:insideV>
        </a:tcBdr>
        <a:fill>
          <a:no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solidFill>
                <a:srgbClr val="474E49">
                  <a:alpha val="92000"/>
                </a:srgbClr>
              </a:solidFill>
              <a:prstDash val="solid"/>
              <a:miter lim="400000"/>
            </a:ln>
          </a:top>
          <a:bottom>
            <a:ln w="12700" cap="flat">
              <a:solidFill>
                <a:srgbClr val="474E49">
                  <a:alpha val="92000"/>
                </a:srgbClr>
              </a:solidFill>
              <a:prstDash val="solid"/>
              <a:miter lim="400000"/>
            </a:ln>
          </a:bottom>
          <a:insideH>
            <a:ln w="12700" cap="flat">
              <a:noFill/>
              <a:miter lim="400000"/>
            </a:ln>
          </a:insideH>
          <a:insideV>
            <a:ln w="12700" cap="flat">
              <a:noFill/>
              <a:miter lim="400000"/>
            </a:ln>
          </a:insideV>
        </a:tcBdr>
        <a:fill>
          <a:solidFill>
            <a:srgbClr val="6C6E72">
              <a:alpha val="80000"/>
            </a:srgbClr>
          </a:solidFill>
        </a:fill>
      </a:tcStyle>
    </a:firstRow>
  </a:tblStyle>
  <a:tblStyle styleId="{2708684C-4D16-4618-839F-0558EEFCDFE6}" styleName="">
    <a:tblBg/>
    <a:wholeTbl>
      <a:tcTxStyle b="off" i="off">
        <a:fontRef idx="minor">
          <a:srgbClr val="546056"/>
        </a:fontRef>
        <a:srgbClr val="546056"/>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BFC0B3">
              <a:alpha val="30000"/>
            </a:srgbClr>
          </a:solidFill>
        </a:fill>
      </a:tcStyle>
    </a:band2H>
    <a:firstCol>
      <a:tcTxStyle b="on" i="off">
        <a:fontRef idx="minor">
          <a:srgbClr val="546056"/>
        </a:fontRef>
        <a:srgbClr val="546056"/>
      </a:tcTxStyle>
      <a:tcStyle>
        <a:tcBdr>
          <a:left>
            <a:ln w="12700" cap="flat">
              <a:noFill/>
              <a:miter lim="400000"/>
            </a:ln>
          </a:left>
          <a:right>
            <a:ln w="12700" cap="flat">
              <a:solidFill>
                <a:srgbClr val="000000"/>
              </a:solidFill>
              <a:prstDash val="solid"/>
              <a:miter lim="400000"/>
            </a:ln>
          </a:right>
          <a:top>
            <a:ln w="12700" cap="flat">
              <a:noFill/>
              <a:miter lim="400000"/>
            </a:ln>
          </a:top>
          <a:bottom>
            <a:ln w="12700" cap="flat">
              <a:noFill/>
              <a:miter lim="400000"/>
            </a:ln>
          </a:bottom>
          <a:insideH>
            <a:ln w="12700" cap="flat">
              <a:noFill/>
              <a:miter lim="400000"/>
            </a:ln>
          </a:insideH>
          <a:insideV>
            <a:ln w="12700" cap="flat">
              <a:solidFill>
                <a:srgbClr val="000000"/>
              </a:solidFill>
              <a:custDash>
                <a:ds d="200000" sp="200000"/>
              </a:custDash>
              <a:miter lim="400000"/>
            </a:ln>
          </a:insideV>
        </a:tcBdr>
        <a:fill>
          <a:noFill/>
        </a:fill>
      </a:tcStyle>
    </a:firstCol>
    <a:lastRow>
      <a:tcTxStyle b="on" i="off">
        <a:fontRef idx="minor">
          <a:srgbClr val="546056"/>
        </a:fontRef>
        <a:srgbClr val="546056"/>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noFill/>
              <a:miter lim="400000"/>
            </a:ln>
          </a:insideV>
        </a:tcBdr>
        <a:fill>
          <a:noFill/>
        </a:fill>
      </a:tcStyle>
    </a:lastRow>
    <a:firstRow>
      <a:tcTxStyle b="on" i="off">
        <a:fontRef idx="minor">
          <a:srgbClr val="546056"/>
        </a:fontRef>
        <a:srgbClr val="546056"/>
      </a:tcTxStyle>
      <a:tcStyle>
        <a:tcBdr>
          <a:left>
            <a:ln w="12700" cap="flat">
              <a:noFill/>
              <a:miter lim="400000"/>
            </a:ln>
          </a:left>
          <a:right>
            <a:ln w="12700" cap="flat">
              <a:noFill/>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10.png>
</file>

<file path=ppt/media/image11.png>
</file>

<file path=ppt/media/image12.png>
</file>

<file path=ppt/media/image13.png>
</file>

<file path=ppt/media/image14.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p:nvPr>
            <p:ph type="sldImg"/>
          </p:nvPr>
        </p:nvSpPr>
        <p:spPr>
          <a:xfrm>
            <a:off x="1143000" y="685800"/>
            <a:ext cx="4572000" cy="3429000"/>
          </a:xfrm>
          <a:prstGeom prst="rect">
            <a:avLst/>
          </a:prstGeom>
        </p:spPr>
        <p:txBody>
          <a:bodyPr/>
          <a:lstStyle/>
          <a:p>
            <a:pPr/>
          </a:p>
        </p:txBody>
      </p:sp>
      <p:sp>
        <p:nvSpPr>
          <p:cNvPr id="129" name="Shape 12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r>
              <a:t>If an intruder could replace the standard administrative tools on a system with a rootkit, the intruder could obtain root access over the system whilst simultaneously concealing these activities from the legitimate system administrator.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demo kill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demo making the current user root: </a:t>
            </a:r>
            <a:br/>
            <a:r>
              <a:t>mount -a </a:t>
            </a:r>
            <a:br/>
            <a:br/>
            <a:r>
              <a:t>The mount command mounts a storage device or filesystem, making it accessible and attaching it to an existing directory structure.</a:t>
            </a:r>
            <a:br/>
            <a:br/>
            <a:br/>
            <a:r>
              <a:t>Uid - user identifier</a:t>
            </a:r>
          </a:p>
          <a:p>
            <a:pPr/>
            <a:r>
              <a:t>Euid - effective user id</a:t>
            </a:r>
          </a:p>
          <a:p>
            <a:pPr/>
            <a:r>
              <a:t>Suid - saved user id</a:t>
            </a:r>
          </a:p>
          <a:p>
            <a:pPr/>
            <a:r>
              <a:t>Fsuid - file system user id </a:t>
            </a:r>
          </a:p>
          <a:p>
            <a:pPr/>
            <a:r>
              <a:t>Gid - group identifier</a:t>
            </a:r>
          </a:p>
          <a:p>
            <a:pPr/>
            <a:r>
              <a:t>Egid - effective group identifier</a:t>
            </a:r>
          </a:p>
          <a:p>
            <a:pPr/>
            <a:r>
              <a:t>Sgid - saved group identifier</a:t>
            </a:r>
          </a:p>
          <a:p>
            <a:pPr/>
            <a:r>
              <a:t>Fsgid - sile system group identifier</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Anti-theft protection: Laptops may have BIOS-based rootkit software that will periodically report to a central authority, allowing the laptop to be monitored, disabled or wiped of information in the event that it is stolen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including software that might otherwise be used to detect or circumvent it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marL="274743" indent="-274743">
              <a:buSzPct val="80000"/>
              <a:buChar char="-"/>
            </a:pPr>
            <a:r>
              <a:t>Kernel-mode rootkits run with the highest operating system privileges (Ring 0) by adding code or replacing portions of the core operating system, including both the kernel and associated device drivers. </a:t>
            </a:r>
            <a:br/>
            <a:r>
              <a:t>- User-mode rootkits run in Ring 3, along with other applications as user, rather than low-level system processes.</a:t>
            </a:r>
            <a:br/>
            <a:r>
              <a:t>- hosts the target operating system as a virtual machine, thereby enabling the rootkit to intercept hardware calls made by the original operating system</a:t>
            </a:r>
            <a:br/>
            <a:r>
              <a:t>A firmware rootkit uses device or platform firmware to create a persistent malware image in hardware, such as a router, network card,[48] hard drive, or the system BIOS.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Shape 153"/>
          <p:cNvSpPr/>
          <p:nvPr>
            <p:ph type="sldImg"/>
          </p:nvPr>
        </p:nvSpPr>
        <p:spPr>
          <a:prstGeom prst="rect">
            <a:avLst/>
          </a:prstGeom>
        </p:spPr>
        <p:txBody>
          <a:bodyPr/>
          <a:lstStyle/>
          <a:p>
            <a:pPr/>
          </a:p>
        </p:txBody>
      </p:sp>
      <p:sp>
        <p:nvSpPr>
          <p:cNvPr id="154" name="Shape 154"/>
          <p:cNvSpPr/>
          <p:nvPr>
            <p:ph type="body" sz="quarter" idx="1"/>
          </p:nvPr>
        </p:nvSpPr>
        <p:spPr>
          <a:prstGeom prst="rect">
            <a:avLst/>
          </a:prstGeom>
        </p:spPr>
        <p:txBody>
          <a:bodyPr/>
          <a:lstStyle/>
          <a:p>
            <a:pPr/>
            <a:r>
              <a:t>In computing, a system call is the programmatic way in which a computer program requests a service from the kernel of the operating system it is executed on. ... System calls provide an essential interface between a process and the operating system.</a:t>
            </a:r>
          </a:p>
          <a:p>
            <a:pPr/>
          </a:p>
          <a:p>
            <a:pPr/>
            <a:r>
              <a:t>- Demo the app (except giving root access)</a:t>
            </a:r>
            <a:br/>
            <a:br/>
            <a:r>
              <a:t>The location in the kernel a process can jump to is called system_call. The procedure at that location checks the system call number, which tells the kernel what service the process requested. Then, it looks at the table of system calls (sys_call_table) to see the address of the kernel function to call.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Step 2: add demo of the wp (write protection) bit set to 1</a:t>
            </a:r>
            <a:br/>
            <a:br/>
            <a:r>
              <a:t>Linux System Call Table. The following table lists the system calls for the Linux 2.2 kernel. It could also be thought of as an API for the interface between user space and kernel space. ... Links to the kernel source file where each system call is located are linked to in the column labelled "Source".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cd /boot -&gt; vii System.map</a:t>
            </a:r>
            <a:br/>
            <a:r>
              <a:t>sys_call_table is no longer exported in linux 2.6, use brute force to find it</a:t>
            </a:r>
          </a:p>
          <a:p>
            <a:pPr/>
            <a:r>
              <a:t>Dynamically obtain the syscall table address by scannig through the kernel memory</a:t>
            </a:r>
          </a:p>
          <a:p>
            <a:pPr/>
            <a:r>
              <a:t>In linux 64bit, PAGE_OFFSET and ULONG_LAX are constants with values that are equal to the start and end addresses of the kernel memory </a:t>
            </a:r>
            <a:br/>
            <a:br/>
            <a:r>
              <a:t>This is to find the syscall table in the kernel memory space area. I do this by comparing the address in syscall_table[__NR_close](starts in the kernel land memory in #define START_MEM	PAGE_OFFSET and go incrementing this adress in the loop) with the real syscall table "sys_close". So, if the address is the same, means that we found the syscall table in the kernel memory area.</a:t>
            </a:r>
          </a:p>
          <a:p>
            <a:pPr/>
            <a:r>
              <a: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CR0 has various control flags that modify the basic operation of the processor.</a:t>
            </a:r>
            <a:br/>
            <a:br/>
            <a:r>
              <a:t>Step 2: add demo of the wp (write protection) bit set to 1;  we are setting it ourselves to 0 by calling </a:t>
            </a:r>
            <a:br/>
            <a:r>
              <a:t>// perform the bit operation to set the WP bit to be zero</a:t>
            </a:r>
          </a:p>
          <a:p>
            <a:pPr/>
            <a:r>
              <a:t>// to disable the protected mode, bypass the kernel write protection</a:t>
            </a:r>
            <a:br/>
            <a:br/>
            <a:r>
              <a:t>To show that the wp bit in cr0 is set:   cat  /proc/cpuinfo | grep wp, we should see </a:t>
            </a:r>
          </a:p>
          <a:p>
            <a:pPr/>
            <a:r>
              <a:t>Wp yes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defRPr sz="1600"/>
            </a:pPr>
            <a:r>
              <a:t>- strace is a diagnostic, debugging and instructional userspace utility for Linux. It is used to monitor and tamper interactions between processes and the Linux kernel, which include system calls, signal deliveries, and changes of process state.</a:t>
            </a:r>
            <a:br/>
            <a:r>
              <a:t>- prints a list of system calls made by the program</a:t>
            </a:r>
            <a:br/>
            <a:br/>
            <a:r>
              <a:t>getdents, getdents64 - get directory entries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0" name="Shape 190"/>
          <p:cNvSpPr/>
          <p:nvPr>
            <p:ph type="sldImg"/>
          </p:nvPr>
        </p:nvSpPr>
        <p:spPr>
          <a:prstGeom prst="rect">
            <a:avLst/>
          </a:prstGeom>
        </p:spPr>
        <p:txBody>
          <a:bodyPr/>
          <a:lstStyle/>
          <a:p>
            <a:pPr/>
          </a:p>
        </p:txBody>
      </p:sp>
      <p:sp>
        <p:nvSpPr>
          <p:cNvPr id="191" name="Shape 191"/>
          <p:cNvSpPr/>
          <p:nvPr>
            <p:ph type="body" sz="quarter" idx="1"/>
          </p:nvPr>
        </p:nvSpPr>
        <p:spPr>
          <a:prstGeom prst="rect">
            <a:avLst/>
          </a:prstGeom>
        </p:spPr>
        <p:txBody>
          <a:bodyPr/>
          <a:lstStyle/>
          <a:p>
            <a:pPr/>
            <a:r>
              <a:t>- make invisible both the kernel module and the files starting with magic prefix </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Shape 11"/>
          <p:cNvSpPr/>
          <p:nvPr>
            <p:ph type="title"/>
          </p:nvPr>
        </p:nvSpPr>
        <p:spPr>
          <a:xfrm>
            <a:off x="1219200" y="2946400"/>
            <a:ext cx="21958300" cy="4089400"/>
          </a:xfrm>
          <a:prstGeom prst="rect">
            <a:avLst/>
          </a:prstGeom>
        </p:spPr>
        <p:txBody>
          <a:bodyPr anchor="b"/>
          <a:lstStyle>
            <a:lvl1pPr algn="ctr">
              <a:defRPr>
                <a:solidFill>
                  <a:srgbClr val="546056"/>
                </a:solidFill>
              </a:defRPr>
            </a:lvl1pPr>
          </a:lstStyle>
          <a:p>
            <a:pPr/>
            <a:r>
              <a:t>Title Text</a:t>
            </a:r>
          </a:p>
        </p:txBody>
      </p:sp>
      <p:sp>
        <p:nvSpPr>
          <p:cNvPr id="12" name="Shape 12"/>
          <p:cNvSpPr/>
          <p:nvPr>
            <p:ph type="body" sz="quarter" idx="1"/>
          </p:nvPr>
        </p:nvSpPr>
        <p:spPr>
          <a:xfrm>
            <a:off x="1219200" y="7327900"/>
            <a:ext cx="21958300" cy="1968500"/>
          </a:xfrm>
          <a:prstGeom prst="rect">
            <a:avLst/>
          </a:prstGeom>
        </p:spPr>
        <p:txBody>
          <a:bodyPr anchor="t"/>
          <a:lstStyle>
            <a:lvl1pPr marL="0" indent="0" algn="ctr">
              <a:lnSpc>
                <a:spcPct val="110000"/>
              </a:lnSpc>
              <a:spcBef>
                <a:spcPts val="0"/>
              </a:spcBef>
              <a:buSzTx/>
              <a:buNone/>
              <a:defRPr i="1" sz="4400">
                <a:solidFill>
                  <a:srgbClr val="717D75"/>
                </a:solidFill>
                <a:latin typeface="Hoefler Text"/>
                <a:ea typeface="Hoefler Text"/>
                <a:cs typeface="Hoefler Text"/>
                <a:sym typeface="Hoefler Text"/>
              </a:defRPr>
            </a:lvl1pPr>
            <a:lvl2pPr marL="0" indent="228600" algn="ctr">
              <a:lnSpc>
                <a:spcPct val="110000"/>
              </a:lnSpc>
              <a:spcBef>
                <a:spcPts val="0"/>
              </a:spcBef>
              <a:buSzTx/>
              <a:buNone/>
              <a:defRPr i="1" sz="4400">
                <a:solidFill>
                  <a:srgbClr val="717D75"/>
                </a:solidFill>
                <a:latin typeface="Hoefler Text"/>
                <a:ea typeface="Hoefler Text"/>
                <a:cs typeface="Hoefler Text"/>
                <a:sym typeface="Hoefler Text"/>
              </a:defRPr>
            </a:lvl2pPr>
            <a:lvl3pPr marL="0" indent="457200" algn="ctr">
              <a:lnSpc>
                <a:spcPct val="110000"/>
              </a:lnSpc>
              <a:spcBef>
                <a:spcPts val="0"/>
              </a:spcBef>
              <a:buSzTx/>
              <a:buNone/>
              <a:defRPr i="1" sz="4400">
                <a:solidFill>
                  <a:srgbClr val="717D75"/>
                </a:solidFill>
                <a:latin typeface="Hoefler Text"/>
                <a:ea typeface="Hoefler Text"/>
                <a:cs typeface="Hoefler Text"/>
                <a:sym typeface="Hoefler Text"/>
              </a:defRPr>
            </a:lvl3pPr>
            <a:lvl4pPr marL="0" indent="685800" algn="ctr">
              <a:lnSpc>
                <a:spcPct val="110000"/>
              </a:lnSpc>
              <a:spcBef>
                <a:spcPts val="0"/>
              </a:spcBef>
              <a:buSzTx/>
              <a:buNone/>
              <a:defRPr i="1" sz="4400">
                <a:solidFill>
                  <a:srgbClr val="717D75"/>
                </a:solidFill>
                <a:latin typeface="Hoefler Text"/>
                <a:ea typeface="Hoefler Text"/>
                <a:cs typeface="Hoefler Text"/>
                <a:sym typeface="Hoefler Text"/>
              </a:defRPr>
            </a:lvl4pPr>
            <a:lvl5pPr marL="0" indent="914400" algn="ctr">
              <a:lnSpc>
                <a:spcPct val="110000"/>
              </a:lnSpc>
              <a:spcBef>
                <a:spcPts val="0"/>
              </a:spcBef>
              <a:buSzTx/>
              <a:buNone/>
              <a:defRPr i="1" sz="4400">
                <a:solidFill>
                  <a:srgbClr val="717D75"/>
                </a:solidFill>
                <a:latin typeface="Hoefler Text"/>
                <a:ea typeface="Hoefler Text"/>
                <a:cs typeface="Hoefler Text"/>
                <a:sym typeface="Hoefler Text"/>
              </a:defRPr>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5" name="Shape 95"/>
          <p:cNvSpPr/>
          <p:nvPr>
            <p:ph type="pic" sz="quarter" idx="13"/>
          </p:nvPr>
        </p:nvSpPr>
        <p:spPr>
          <a:xfrm>
            <a:off x="12391550" y="6870700"/>
            <a:ext cx="11049001" cy="5969000"/>
          </a:xfrm>
          <a:prstGeom prst="rect">
            <a:avLst/>
          </a:prstGeom>
          <a:ln w="9525">
            <a:round/>
          </a:ln>
        </p:spPr>
        <p:txBody>
          <a:bodyPr lIns="91439" tIns="45719" rIns="91439" bIns="45719" anchor="t">
            <a:noAutofit/>
          </a:bodyPr>
          <a:lstStyle/>
          <a:p>
            <a:pPr/>
          </a:p>
        </p:txBody>
      </p:sp>
      <p:sp>
        <p:nvSpPr>
          <p:cNvPr id="96" name="Shape 96"/>
          <p:cNvSpPr/>
          <p:nvPr>
            <p:ph type="pic" sz="quarter" idx="14"/>
          </p:nvPr>
        </p:nvSpPr>
        <p:spPr>
          <a:xfrm>
            <a:off x="12395200" y="876498"/>
            <a:ext cx="11049000" cy="5969001"/>
          </a:xfrm>
          <a:prstGeom prst="rect">
            <a:avLst/>
          </a:prstGeom>
          <a:ln w="9525">
            <a:round/>
          </a:ln>
        </p:spPr>
        <p:txBody>
          <a:bodyPr lIns="91439" tIns="45719" rIns="91439" bIns="45719" anchor="t">
            <a:noAutofit/>
          </a:bodyPr>
          <a:lstStyle/>
          <a:p>
            <a:pPr/>
          </a:p>
        </p:txBody>
      </p:sp>
      <p:sp>
        <p:nvSpPr>
          <p:cNvPr id="97" name="Shape 97"/>
          <p:cNvSpPr/>
          <p:nvPr>
            <p:ph type="pic" idx="15"/>
          </p:nvPr>
        </p:nvSpPr>
        <p:spPr>
          <a:xfrm>
            <a:off x="927100" y="876300"/>
            <a:ext cx="11430000" cy="11963400"/>
          </a:xfrm>
          <a:prstGeom prst="rect">
            <a:avLst/>
          </a:prstGeom>
          <a:ln w="9525">
            <a:round/>
          </a:ln>
        </p:spPr>
        <p:txBody>
          <a:bodyPr lIns="91439" tIns="45719" rIns="91439" bIns="45719" anchor="t">
            <a:noAutofit/>
          </a:bodyPr>
          <a:lstStyle/>
          <a:p>
            <a:pPr/>
          </a:p>
        </p:txBody>
      </p:sp>
      <p:sp>
        <p:nvSpPr>
          <p:cNvPr id="98" name="Shape 9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5" name="Shape 105"/>
          <p:cNvSpPr/>
          <p:nvPr>
            <p:ph type="body" sz="quarter" idx="13"/>
          </p:nvPr>
        </p:nvSpPr>
        <p:spPr>
          <a:xfrm>
            <a:off x="3835400" y="9334500"/>
            <a:ext cx="16687800" cy="838200"/>
          </a:xfrm>
          <a:prstGeom prst="rect">
            <a:avLst/>
          </a:prstGeom>
        </p:spPr>
        <p:txBody>
          <a:bodyPr anchor="t">
            <a:spAutoFit/>
          </a:bodyPr>
          <a:lstStyle>
            <a:lvl1pPr marL="0" indent="0" algn="ctr">
              <a:spcBef>
                <a:spcPts val="0"/>
              </a:spcBef>
              <a:buSzTx/>
              <a:buNone/>
              <a:defRPr i="1" sz="4400"/>
            </a:lvl1pPr>
          </a:lstStyle>
          <a:p>
            <a:pPr/>
            <a:r>
              <a:t>–Johnny Appleseed</a:t>
            </a:r>
          </a:p>
        </p:txBody>
      </p:sp>
      <p:sp>
        <p:nvSpPr>
          <p:cNvPr id="106" name="Shape 106"/>
          <p:cNvSpPr/>
          <p:nvPr>
            <p:ph type="body" sz="quarter" idx="14"/>
          </p:nvPr>
        </p:nvSpPr>
        <p:spPr>
          <a:xfrm>
            <a:off x="3835400" y="5924550"/>
            <a:ext cx="16687800" cy="1104900"/>
          </a:xfrm>
          <a:prstGeom prst="rect">
            <a:avLst/>
          </a:prstGeom>
        </p:spPr>
        <p:txBody>
          <a:bodyPr>
            <a:spAutoFit/>
          </a:bodyPr>
          <a:lstStyle>
            <a:lvl1pPr marL="0" indent="0" algn="ctr">
              <a:spcBef>
                <a:spcPts val="3400"/>
              </a:spcBef>
              <a:buSzTx/>
              <a:buNone/>
            </a:lvl1pPr>
          </a:lstStyle>
          <a:p>
            <a:pPr/>
            <a:r>
              <a:t>“Type a quote here” </a:t>
            </a:r>
          </a:p>
        </p:txBody>
      </p:sp>
      <p:sp>
        <p:nvSpPr>
          <p:cNvPr id="107" name="Shape 107"/>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4" name="Shape 114"/>
          <p:cNvSpPr/>
          <p:nvPr>
            <p:ph type="pic" idx="13"/>
          </p:nvPr>
        </p:nvSpPr>
        <p:spPr>
          <a:xfrm>
            <a:off x="0" y="0"/>
            <a:ext cx="24384000" cy="13716000"/>
          </a:xfrm>
          <a:prstGeom prst="rect">
            <a:avLst/>
          </a:prstGeom>
        </p:spPr>
        <p:txBody>
          <a:bodyPr lIns="91439" tIns="45719" rIns="91439" bIns="45719" anchor="t">
            <a:noAutofit/>
          </a:bodyPr>
          <a:lstStyle/>
          <a:p>
            <a:pPr/>
          </a:p>
        </p:txBody>
      </p:sp>
      <p:sp>
        <p:nvSpPr>
          <p:cNvPr id="115" name="Shape 11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2" name="Shape 122"/>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3 Up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 name="Shape 20"/>
          <p:cNvSpPr/>
          <p:nvPr>
            <p:ph type="pic" sz="half" idx="13"/>
          </p:nvPr>
        </p:nvSpPr>
        <p:spPr>
          <a:xfrm>
            <a:off x="8331200" y="495300"/>
            <a:ext cx="7747000" cy="8890000"/>
          </a:xfrm>
          <a:prstGeom prst="rect">
            <a:avLst/>
          </a:prstGeom>
          <a:ln w="9525">
            <a:round/>
          </a:ln>
        </p:spPr>
        <p:txBody>
          <a:bodyPr lIns="91439" tIns="45719" rIns="91439" bIns="45719" anchor="t">
            <a:noAutofit/>
          </a:bodyPr>
          <a:lstStyle/>
          <a:p>
            <a:pPr/>
          </a:p>
        </p:txBody>
      </p:sp>
      <p:sp>
        <p:nvSpPr>
          <p:cNvPr id="21" name="Shape 21"/>
          <p:cNvSpPr/>
          <p:nvPr>
            <p:ph type="pic" sz="half" idx="14"/>
          </p:nvPr>
        </p:nvSpPr>
        <p:spPr>
          <a:xfrm>
            <a:off x="16129000" y="495300"/>
            <a:ext cx="7747000" cy="8890000"/>
          </a:xfrm>
          <a:prstGeom prst="rect">
            <a:avLst/>
          </a:prstGeom>
          <a:ln w="9525">
            <a:round/>
          </a:ln>
        </p:spPr>
        <p:txBody>
          <a:bodyPr lIns="91439" tIns="45719" rIns="91439" bIns="45719" anchor="t">
            <a:noAutofit/>
          </a:bodyPr>
          <a:lstStyle/>
          <a:p>
            <a:pPr/>
          </a:p>
        </p:txBody>
      </p:sp>
      <p:sp>
        <p:nvSpPr>
          <p:cNvPr id="22" name="Shape 22"/>
          <p:cNvSpPr/>
          <p:nvPr>
            <p:ph type="pic" sz="half" idx="15"/>
          </p:nvPr>
        </p:nvSpPr>
        <p:spPr>
          <a:xfrm>
            <a:off x="533400" y="494829"/>
            <a:ext cx="7747000" cy="8890001"/>
          </a:xfrm>
          <a:prstGeom prst="rect">
            <a:avLst/>
          </a:prstGeom>
          <a:ln w="9525">
            <a:round/>
          </a:ln>
        </p:spPr>
        <p:txBody>
          <a:bodyPr lIns="91439" tIns="45719" rIns="91439" bIns="45719" anchor="t">
            <a:noAutofit/>
          </a:bodyPr>
          <a:lstStyle/>
          <a:p>
            <a:pPr/>
          </a:p>
        </p:txBody>
      </p:sp>
      <p:sp>
        <p:nvSpPr>
          <p:cNvPr id="23" name="Shape 23"/>
          <p:cNvSpPr/>
          <p:nvPr>
            <p:ph type="title"/>
          </p:nvPr>
        </p:nvSpPr>
        <p:spPr>
          <a:xfrm>
            <a:off x="1219200" y="9550400"/>
            <a:ext cx="21958300" cy="2006600"/>
          </a:xfrm>
          <a:prstGeom prst="rect">
            <a:avLst/>
          </a:prstGeom>
        </p:spPr>
        <p:txBody>
          <a:bodyPr anchor="b"/>
          <a:lstStyle>
            <a:lvl1pPr algn="ctr">
              <a:defRPr>
                <a:solidFill>
                  <a:srgbClr val="546056"/>
                </a:solidFill>
              </a:defRPr>
            </a:lvl1pPr>
          </a:lstStyle>
          <a:p>
            <a:pPr/>
            <a:r>
              <a:t>Title Text</a:t>
            </a:r>
          </a:p>
        </p:txBody>
      </p:sp>
      <p:sp>
        <p:nvSpPr>
          <p:cNvPr id="24" name="Shape 24"/>
          <p:cNvSpPr/>
          <p:nvPr>
            <p:ph type="body" sz="quarter" idx="1"/>
          </p:nvPr>
        </p:nvSpPr>
        <p:spPr>
          <a:xfrm>
            <a:off x="1219200" y="11531600"/>
            <a:ext cx="21958300" cy="1803400"/>
          </a:xfrm>
          <a:prstGeom prst="rect">
            <a:avLst/>
          </a:prstGeom>
        </p:spPr>
        <p:txBody>
          <a:bodyPr anchor="t"/>
          <a:lstStyle>
            <a:lvl1pPr marL="0" indent="0" algn="ctr">
              <a:lnSpc>
                <a:spcPct val="110000"/>
              </a:lnSpc>
              <a:spcBef>
                <a:spcPts val="0"/>
              </a:spcBef>
              <a:buSzTx/>
              <a:buNone/>
              <a:defRPr i="1" sz="4400">
                <a:solidFill>
                  <a:srgbClr val="717D75"/>
                </a:solidFill>
                <a:latin typeface="Hoefler Text"/>
                <a:ea typeface="Hoefler Text"/>
                <a:cs typeface="Hoefler Text"/>
                <a:sym typeface="Hoefler Text"/>
              </a:defRPr>
            </a:lvl1pPr>
            <a:lvl2pPr marL="0" indent="228600" algn="ctr">
              <a:lnSpc>
                <a:spcPct val="110000"/>
              </a:lnSpc>
              <a:spcBef>
                <a:spcPts val="0"/>
              </a:spcBef>
              <a:buSzTx/>
              <a:buNone/>
              <a:defRPr i="1" sz="4400">
                <a:solidFill>
                  <a:srgbClr val="717D75"/>
                </a:solidFill>
                <a:latin typeface="Hoefler Text"/>
                <a:ea typeface="Hoefler Text"/>
                <a:cs typeface="Hoefler Text"/>
                <a:sym typeface="Hoefler Text"/>
              </a:defRPr>
            </a:lvl2pPr>
            <a:lvl3pPr marL="0" indent="457200" algn="ctr">
              <a:lnSpc>
                <a:spcPct val="110000"/>
              </a:lnSpc>
              <a:spcBef>
                <a:spcPts val="0"/>
              </a:spcBef>
              <a:buSzTx/>
              <a:buNone/>
              <a:defRPr i="1" sz="4400">
                <a:solidFill>
                  <a:srgbClr val="717D75"/>
                </a:solidFill>
                <a:latin typeface="Hoefler Text"/>
                <a:ea typeface="Hoefler Text"/>
                <a:cs typeface="Hoefler Text"/>
                <a:sym typeface="Hoefler Text"/>
              </a:defRPr>
            </a:lvl3pPr>
            <a:lvl4pPr marL="0" indent="685800" algn="ctr">
              <a:lnSpc>
                <a:spcPct val="110000"/>
              </a:lnSpc>
              <a:spcBef>
                <a:spcPts val="0"/>
              </a:spcBef>
              <a:buSzTx/>
              <a:buNone/>
              <a:defRPr i="1" sz="4400">
                <a:solidFill>
                  <a:srgbClr val="717D75"/>
                </a:solidFill>
                <a:latin typeface="Hoefler Text"/>
                <a:ea typeface="Hoefler Text"/>
                <a:cs typeface="Hoefler Text"/>
                <a:sym typeface="Hoefler Text"/>
              </a:defRPr>
            </a:lvl4pPr>
            <a:lvl5pPr marL="0" indent="914400" algn="ctr">
              <a:lnSpc>
                <a:spcPct val="110000"/>
              </a:lnSpc>
              <a:spcBef>
                <a:spcPts val="0"/>
              </a:spcBef>
              <a:buSzTx/>
              <a:buNone/>
              <a:defRPr i="1" sz="4400">
                <a:solidFill>
                  <a:srgbClr val="717D75"/>
                </a:solidFill>
                <a:latin typeface="Hoefler Text"/>
                <a:ea typeface="Hoefler Text"/>
                <a:cs typeface="Hoefler Text"/>
                <a:sym typeface="Hoefler Text"/>
              </a:defRPr>
            </a:lvl5pPr>
          </a:lstStyle>
          <a:p>
            <a:pPr/>
            <a:r>
              <a:t>Body Level One</a:t>
            </a:r>
          </a:p>
          <a:p>
            <a:pPr lvl="1"/>
            <a:r>
              <a:t>Body Level Two</a:t>
            </a:r>
          </a:p>
          <a:p>
            <a:pPr lvl="2"/>
            <a:r>
              <a:t>Body Level Three</a:t>
            </a:r>
          </a:p>
          <a:p>
            <a:pPr lvl="3"/>
            <a:r>
              <a:t>Body Level Four</a:t>
            </a:r>
          </a:p>
          <a:p>
            <a:pPr lvl="4"/>
            <a:r>
              <a:t>Body Level Five</a:t>
            </a:r>
          </a:p>
        </p:txBody>
      </p:sp>
      <p:sp>
        <p:nvSpPr>
          <p:cNvPr id="25" name="Shape 2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2" name="Shape 32"/>
          <p:cNvSpPr/>
          <p:nvPr>
            <p:ph type="pic" idx="13"/>
          </p:nvPr>
        </p:nvSpPr>
        <p:spPr>
          <a:xfrm>
            <a:off x="508000" y="508000"/>
            <a:ext cx="23355300" cy="8890000"/>
          </a:xfrm>
          <a:prstGeom prst="rect">
            <a:avLst/>
          </a:prstGeom>
          <a:ln w="9525">
            <a:round/>
          </a:ln>
        </p:spPr>
        <p:txBody>
          <a:bodyPr lIns="91439" tIns="45719" rIns="91439" bIns="45719" anchor="t">
            <a:noAutofit/>
          </a:bodyPr>
          <a:lstStyle/>
          <a:p>
            <a:pPr/>
          </a:p>
        </p:txBody>
      </p:sp>
      <p:sp>
        <p:nvSpPr>
          <p:cNvPr id="33" name="Shape 33"/>
          <p:cNvSpPr/>
          <p:nvPr>
            <p:ph type="title"/>
          </p:nvPr>
        </p:nvSpPr>
        <p:spPr>
          <a:xfrm>
            <a:off x="1219200" y="9550400"/>
            <a:ext cx="21958300" cy="2006600"/>
          </a:xfrm>
          <a:prstGeom prst="rect">
            <a:avLst/>
          </a:prstGeom>
        </p:spPr>
        <p:txBody>
          <a:bodyPr anchor="b"/>
          <a:lstStyle>
            <a:lvl1pPr algn="ctr">
              <a:defRPr>
                <a:solidFill>
                  <a:srgbClr val="546056"/>
                </a:solidFill>
              </a:defRPr>
            </a:lvl1pPr>
          </a:lstStyle>
          <a:p>
            <a:pPr/>
            <a:r>
              <a:t>Title Text</a:t>
            </a:r>
          </a:p>
        </p:txBody>
      </p:sp>
      <p:sp>
        <p:nvSpPr>
          <p:cNvPr id="34" name="Shape 34"/>
          <p:cNvSpPr/>
          <p:nvPr>
            <p:ph type="body" sz="quarter" idx="1"/>
          </p:nvPr>
        </p:nvSpPr>
        <p:spPr>
          <a:xfrm>
            <a:off x="1219200" y="11531600"/>
            <a:ext cx="21958300" cy="1803400"/>
          </a:xfrm>
          <a:prstGeom prst="rect">
            <a:avLst/>
          </a:prstGeom>
        </p:spPr>
        <p:txBody>
          <a:bodyPr anchor="t"/>
          <a:lstStyle>
            <a:lvl1pPr marL="0" indent="0" algn="ctr">
              <a:lnSpc>
                <a:spcPct val="110000"/>
              </a:lnSpc>
              <a:spcBef>
                <a:spcPts val="0"/>
              </a:spcBef>
              <a:buSzTx/>
              <a:buNone/>
              <a:defRPr i="1" sz="4400">
                <a:solidFill>
                  <a:srgbClr val="717D75"/>
                </a:solidFill>
                <a:latin typeface="Hoefler Text"/>
                <a:ea typeface="Hoefler Text"/>
                <a:cs typeface="Hoefler Text"/>
                <a:sym typeface="Hoefler Text"/>
              </a:defRPr>
            </a:lvl1pPr>
            <a:lvl2pPr marL="0" indent="228600" algn="ctr">
              <a:lnSpc>
                <a:spcPct val="110000"/>
              </a:lnSpc>
              <a:spcBef>
                <a:spcPts val="0"/>
              </a:spcBef>
              <a:buSzTx/>
              <a:buNone/>
              <a:defRPr i="1" sz="4400">
                <a:solidFill>
                  <a:srgbClr val="717D75"/>
                </a:solidFill>
                <a:latin typeface="Hoefler Text"/>
                <a:ea typeface="Hoefler Text"/>
                <a:cs typeface="Hoefler Text"/>
                <a:sym typeface="Hoefler Text"/>
              </a:defRPr>
            </a:lvl2pPr>
            <a:lvl3pPr marL="0" indent="457200" algn="ctr">
              <a:lnSpc>
                <a:spcPct val="110000"/>
              </a:lnSpc>
              <a:spcBef>
                <a:spcPts val="0"/>
              </a:spcBef>
              <a:buSzTx/>
              <a:buNone/>
              <a:defRPr i="1" sz="4400">
                <a:solidFill>
                  <a:srgbClr val="717D75"/>
                </a:solidFill>
                <a:latin typeface="Hoefler Text"/>
                <a:ea typeface="Hoefler Text"/>
                <a:cs typeface="Hoefler Text"/>
                <a:sym typeface="Hoefler Text"/>
              </a:defRPr>
            </a:lvl3pPr>
            <a:lvl4pPr marL="0" indent="685800" algn="ctr">
              <a:lnSpc>
                <a:spcPct val="110000"/>
              </a:lnSpc>
              <a:spcBef>
                <a:spcPts val="0"/>
              </a:spcBef>
              <a:buSzTx/>
              <a:buNone/>
              <a:defRPr i="1" sz="4400">
                <a:solidFill>
                  <a:srgbClr val="717D75"/>
                </a:solidFill>
                <a:latin typeface="Hoefler Text"/>
                <a:ea typeface="Hoefler Text"/>
                <a:cs typeface="Hoefler Text"/>
                <a:sym typeface="Hoefler Text"/>
              </a:defRPr>
            </a:lvl4pPr>
            <a:lvl5pPr marL="0" indent="914400" algn="ctr">
              <a:lnSpc>
                <a:spcPct val="110000"/>
              </a:lnSpc>
              <a:spcBef>
                <a:spcPts val="0"/>
              </a:spcBef>
              <a:buSzTx/>
              <a:buNone/>
              <a:defRPr i="1" sz="4400">
                <a:solidFill>
                  <a:srgbClr val="717D75"/>
                </a:solidFill>
                <a:latin typeface="Hoefler Text"/>
                <a:ea typeface="Hoefler Text"/>
                <a:cs typeface="Hoefler Text"/>
                <a:sym typeface="Hoefler Text"/>
              </a:defRPr>
            </a:lvl5pPr>
          </a:lstStyle>
          <a:p>
            <a:pPr/>
            <a:r>
              <a:t>Body Level One</a:t>
            </a:r>
          </a:p>
          <a:p>
            <a:pPr lvl="1"/>
            <a:r>
              <a:t>Body Level Two</a:t>
            </a:r>
          </a:p>
          <a:p>
            <a:pPr lvl="2"/>
            <a:r>
              <a:t>Body Level Three</a:t>
            </a:r>
          </a:p>
          <a:p>
            <a:pPr lvl="3"/>
            <a:r>
              <a:t>Body Level Four</a:t>
            </a:r>
          </a:p>
          <a:p>
            <a:pPr lvl="4"/>
            <a:r>
              <a:t>Body Level Five</a:t>
            </a:r>
          </a:p>
        </p:txBody>
      </p:sp>
      <p:sp>
        <p:nvSpPr>
          <p:cNvPr id="35" name="Shape 3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2" name="Shape 42"/>
          <p:cNvSpPr/>
          <p:nvPr>
            <p:ph type="title"/>
          </p:nvPr>
        </p:nvSpPr>
        <p:spPr>
          <a:xfrm>
            <a:off x="1219200" y="4762500"/>
            <a:ext cx="21958300" cy="4165600"/>
          </a:xfrm>
          <a:prstGeom prst="rect">
            <a:avLst/>
          </a:prstGeom>
        </p:spPr>
        <p:txBody>
          <a:bodyPr/>
          <a:lstStyle>
            <a:lvl1pPr algn="ctr">
              <a:defRPr>
                <a:solidFill>
                  <a:srgbClr val="546056"/>
                </a:solidFill>
              </a:defRPr>
            </a:lvl1pPr>
          </a:lstStyle>
          <a:p>
            <a:pPr/>
            <a:r>
              <a:t>Title Text</a:t>
            </a:r>
          </a:p>
        </p:txBody>
      </p:sp>
      <p:sp>
        <p:nvSpPr>
          <p:cNvPr id="43" name="Shape 4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0" name="Shape 50"/>
          <p:cNvSpPr/>
          <p:nvPr>
            <p:ph type="pic" sz="half" idx="13"/>
          </p:nvPr>
        </p:nvSpPr>
        <p:spPr>
          <a:xfrm>
            <a:off x="15163800" y="876300"/>
            <a:ext cx="8293100" cy="11992824"/>
          </a:xfrm>
          <a:prstGeom prst="rect">
            <a:avLst/>
          </a:prstGeom>
          <a:ln w="9525">
            <a:round/>
          </a:ln>
        </p:spPr>
        <p:txBody>
          <a:bodyPr lIns="91439" tIns="45719" rIns="91439" bIns="45719" anchor="t">
            <a:noAutofit/>
          </a:bodyPr>
          <a:lstStyle/>
          <a:p>
            <a:pPr/>
          </a:p>
        </p:txBody>
      </p:sp>
      <p:sp>
        <p:nvSpPr>
          <p:cNvPr id="51" name="Shape 51"/>
          <p:cNvSpPr/>
          <p:nvPr>
            <p:ph type="title"/>
          </p:nvPr>
        </p:nvSpPr>
        <p:spPr>
          <a:xfrm>
            <a:off x="1219200" y="2336800"/>
            <a:ext cx="13487400" cy="4914900"/>
          </a:xfrm>
          <a:prstGeom prst="rect">
            <a:avLst/>
          </a:prstGeom>
        </p:spPr>
        <p:txBody>
          <a:bodyPr anchor="b"/>
          <a:lstStyle>
            <a:lvl1pPr algn="ctr">
              <a:defRPr>
                <a:solidFill>
                  <a:srgbClr val="546056"/>
                </a:solidFill>
              </a:defRPr>
            </a:lvl1pPr>
          </a:lstStyle>
          <a:p>
            <a:pPr/>
            <a:r>
              <a:t>Title Text</a:t>
            </a:r>
          </a:p>
        </p:txBody>
      </p:sp>
      <p:sp>
        <p:nvSpPr>
          <p:cNvPr id="52" name="Shape 52"/>
          <p:cNvSpPr/>
          <p:nvPr>
            <p:ph type="body" sz="half" idx="1"/>
          </p:nvPr>
        </p:nvSpPr>
        <p:spPr>
          <a:xfrm>
            <a:off x="1219200" y="7607300"/>
            <a:ext cx="13487400" cy="5054600"/>
          </a:xfrm>
          <a:prstGeom prst="rect">
            <a:avLst/>
          </a:prstGeom>
        </p:spPr>
        <p:txBody>
          <a:bodyPr anchor="t"/>
          <a:lstStyle>
            <a:lvl1pPr marL="0" indent="0" algn="ctr">
              <a:lnSpc>
                <a:spcPct val="110000"/>
              </a:lnSpc>
              <a:spcBef>
                <a:spcPts val="0"/>
              </a:spcBef>
              <a:buSzTx/>
              <a:buNone/>
              <a:defRPr i="1" sz="4400">
                <a:solidFill>
                  <a:srgbClr val="717D75"/>
                </a:solidFill>
                <a:latin typeface="Hoefler Text"/>
                <a:ea typeface="Hoefler Text"/>
                <a:cs typeface="Hoefler Text"/>
                <a:sym typeface="Hoefler Text"/>
              </a:defRPr>
            </a:lvl1pPr>
            <a:lvl2pPr marL="0" indent="228600" algn="ctr">
              <a:lnSpc>
                <a:spcPct val="110000"/>
              </a:lnSpc>
              <a:spcBef>
                <a:spcPts val="0"/>
              </a:spcBef>
              <a:buSzTx/>
              <a:buNone/>
              <a:defRPr i="1" sz="4400">
                <a:solidFill>
                  <a:srgbClr val="717D75"/>
                </a:solidFill>
                <a:latin typeface="Hoefler Text"/>
                <a:ea typeface="Hoefler Text"/>
                <a:cs typeface="Hoefler Text"/>
                <a:sym typeface="Hoefler Text"/>
              </a:defRPr>
            </a:lvl2pPr>
            <a:lvl3pPr marL="0" indent="457200" algn="ctr">
              <a:lnSpc>
                <a:spcPct val="110000"/>
              </a:lnSpc>
              <a:spcBef>
                <a:spcPts val="0"/>
              </a:spcBef>
              <a:buSzTx/>
              <a:buNone/>
              <a:defRPr i="1" sz="4400">
                <a:solidFill>
                  <a:srgbClr val="717D75"/>
                </a:solidFill>
                <a:latin typeface="Hoefler Text"/>
                <a:ea typeface="Hoefler Text"/>
                <a:cs typeface="Hoefler Text"/>
                <a:sym typeface="Hoefler Text"/>
              </a:defRPr>
            </a:lvl3pPr>
            <a:lvl4pPr marL="0" indent="685800" algn="ctr">
              <a:lnSpc>
                <a:spcPct val="110000"/>
              </a:lnSpc>
              <a:spcBef>
                <a:spcPts val="0"/>
              </a:spcBef>
              <a:buSzTx/>
              <a:buNone/>
              <a:defRPr i="1" sz="4400">
                <a:solidFill>
                  <a:srgbClr val="717D75"/>
                </a:solidFill>
                <a:latin typeface="Hoefler Text"/>
                <a:ea typeface="Hoefler Text"/>
                <a:cs typeface="Hoefler Text"/>
                <a:sym typeface="Hoefler Text"/>
              </a:defRPr>
            </a:lvl4pPr>
            <a:lvl5pPr marL="0" indent="914400" algn="ctr">
              <a:lnSpc>
                <a:spcPct val="110000"/>
              </a:lnSpc>
              <a:spcBef>
                <a:spcPts val="0"/>
              </a:spcBef>
              <a:buSzTx/>
              <a:buNone/>
              <a:defRPr i="1" sz="4400">
                <a:solidFill>
                  <a:srgbClr val="717D75"/>
                </a:solidFill>
                <a:latin typeface="Hoefler Text"/>
                <a:ea typeface="Hoefler Text"/>
                <a:cs typeface="Hoefler Text"/>
                <a:sym typeface="Hoefler Text"/>
              </a:defRPr>
            </a:lvl5pPr>
          </a:lstStyle>
          <a:p>
            <a:pPr/>
            <a:r>
              <a:t>Body Level One</a:t>
            </a:r>
          </a:p>
          <a:p>
            <a:pPr lvl="1"/>
            <a:r>
              <a:t>Body Level Two</a:t>
            </a:r>
          </a:p>
          <a:p>
            <a:pPr lvl="2"/>
            <a:r>
              <a:t>Body Level Three</a:t>
            </a:r>
          </a:p>
          <a:p>
            <a:pPr lvl="3"/>
            <a:r>
              <a:t>Body Level Four</a:t>
            </a:r>
          </a:p>
          <a:p>
            <a:pPr lvl="4"/>
            <a:r>
              <a:t>Body Level Five</a:t>
            </a:r>
          </a:p>
        </p:txBody>
      </p:sp>
      <p:sp>
        <p:nvSpPr>
          <p:cNvPr id="53" name="Shape 5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60" name="Shape 60"/>
          <p:cNvSpPr/>
          <p:nvPr>
            <p:ph type="title"/>
          </p:nvPr>
        </p:nvSpPr>
        <p:spPr>
          <a:prstGeom prst="rect">
            <a:avLst/>
          </a:prstGeom>
        </p:spPr>
        <p:txBody>
          <a:bodyPr/>
          <a:lstStyle/>
          <a:p>
            <a:pPr/>
            <a:r>
              <a:t>Title Text</a:t>
            </a:r>
          </a:p>
        </p:txBody>
      </p:sp>
      <p:sp>
        <p:nvSpPr>
          <p:cNvPr id="61" name="Shape 6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68" name="Shape 68"/>
          <p:cNvSpPr/>
          <p:nvPr>
            <p:ph type="title"/>
          </p:nvPr>
        </p:nvSpPr>
        <p:spPr>
          <a:prstGeom prst="rect">
            <a:avLst/>
          </a:prstGeom>
        </p:spPr>
        <p:txBody>
          <a:bodyPr/>
          <a:lstStyle/>
          <a:p>
            <a:pPr/>
            <a:r>
              <a:t>Title Text</a:t>
            </a:r>
          </a:p>
        </p:txBody>
      </p:sp>
      <p:sp>
        <p:nvSpPr>
          <p:cNvPr id="69" name="Shape 69"/>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0" name="Shape 7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77" name="Shape 77"/>
          <p:cNvSpPr/>
          <p:nvPr>
            <p:ph type="pic" sz="half" idx="13"/>
          </p:nvPr>
        </p:nvSpPr>
        <p:spPr>
          <a:xfrm>
            <a:off x="15506700" y="3644900"/>
            <a:ext cx="7988300" cy="9221393"/>
          </a:xfrm>
          <a:prstGeom prst="rect">
            <a:avLst/>
          </a:prstGeom>
          <a:ln w="9525">
            <a:round/>
          </a:ln>
        </p:spPr>
        <p:txBody>
          <a:bodyPr lIns="91439" tIns="45719" rIns="91439" bIns="45719" anchor="t">
            <a:noAutofit/>
          </a:bodyPr>
          <a:lstStyle/>
          <a:p>
            <a:pPr/>
          </a:p>
        </p:txBody>
      </p:sp>
      <p:sp>
        <p:nvSpPr>
          <p:cNvPr id="78" name="Shape 78"/>
          <p:cNvSpPr/>
          <p:nvPr>
            <p:ph type="title"/>
          </p:nvPr>
        </p:nvSpPr>
        <p:spPr>
          <a:prstGeom prst="rect">
            <a:avLst/>
          </a:prstGeom>
        </p:spPr>
        <p:txBody>
          <a:bodyPr/>
          <a:lstStyle/>
          <a:p>
            <a:pPr/>
            <a:r>
              <a:t>Title Text</a:t>
            </a:r>
          </a:p>
        </p:txBody>
      </p:sp>
      <p:sp>
        <p:nvSpPr>
          <p:cNvPr id="79" name="Shape 79"/>
          <p:cNvSpPr/>
          <p:nvPr>
            <p:ph type="body" sz="half" idx="1"/>
          </p:nvPr>
        </p:nvSpPr>
        <p:spPr>
          <a:xfrm>
            <a:off x="1219200" y="3695700"/>
            <a:ext cx="13512800" cy="9105900"/>
          </a:xfrm>
          <a:prstGeom prst="rect">
            <a:avLst/>
          </a:prstGeom>
        </p:spPr>
        <p:txBody>
          <a:bodyPr/>
          <a:lstStyle>
            <a:lvl1pPr marL="571500" indent="-571500">
              <a:lnSpc>
                <a:spcPct val="120000"/>
              </a:lnSpc>
              <a:spcBef>
                <a:spcPts val="3400"/>
              </a:spcBef>
              <a:buBlip>
                <a:blip r:embed="rId2"/>
              </a:buBlip>
              <a:defRPr sz="4400"/>
            </a:lvl1pPr>
            <a:lvl2pPr marL="1143000" indent="-571500">
              <a:lnSpc>
                <a:spcPct val="120000"/>
              </a:lnSpc>
              <a:spcBef>
                <a:spcPts val="3400"/>
              </a:spcBef>
              <a:buBlip>
                <a:blip r:embed="rId2"/>
              </a:buBlip>
              <a:defRPr sz="4400"/>
            </a:lvl2pPr>
            <a:lvl3pPr marL="1714500" indent="-571500">
              <a:lnSpc>
                <a:spcPct val="120000"/>
              </a:lnSpc>
              <a:spcBef>
                <a:spcPts val="3400"/>
              </a:spcBef>
              <a:buBlip>
                <a:blip r:embed="rId2"/>
              </a:buBlip>
              <a:defRPr sz="4400"/>
            </a:lvl3pPr>
            <a:lvl4pPr marL="2286000" indent="-571500">
              <a:lnSpc>
                <a:spcPct val="120000"/>
              </a:lnSpc>
              <a:spcBef>
                <a:spcPts val="3400"/>
              </a:spcBef>
              <a:buBlip>
                <a:blip r:embed="rId2"/>
              </a:buBlip>
              <a:defRPr sz="4400"/>
            </a:lvl4pPr>
            <a:lvl5pPr marL="2857500" indent="-571500">
              <a:lnSpc>
                <a:spcPct val="120000"/>
              </a:lnSpc>
              <a:spcBef>
                <a:spcPts val="3400"/>
              </a:spcBef>
              <a:buBlip>
                <a:blip r:embed="rId2"/>
              </a:buBlip>
              <a:defRPr sz="4400"/>
            </a:lvl5pPr>
          </a:lstStyle>
          <a:p>
            <a:pPr/>
            <a:r>
              <a:t>Body Level One</a:t>
            </a:r>
          </a:p>
          <a:p>
            <a:pPr lvl="1"/>
            <a:r>
              <a:t>Body Level Two</a:t>
            </a:r>
          </a:p>
          <a:p>
            <a:pPr lvl="2"/>
            <a:r>
              <a:t>Body Level Three</a:t>
            </a:r>
          </a:p>
          <a:p>
            <a:pPr lvl="3"/>
            <a:r>
              <a:t>Body Level Four</a:t>
            </a:r>
          </a:p>
          <a:p>
            <a:pPr lvl="4"/>
            <a:r>
              <a:t>Body Level Five</a:t>
            </a:r>
          </a:p>
        </p:txBody>
      </p:sp>
      <p:sp>
        <p:nvSpPr>
          <p:cNvPr id="80" name="Shape 8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7" name="Shape 87"/>
          <p:cNvSpPr/>
          <p:nvPr>
            <p:ph type="body" idx="1"/>
          </p:nvPr>
        </p:nvSpPr>
        <p:spPr>
          <a:xfrm>
            <a:off x="1219200" y="914400"/>
            <a:ext cx="21958300" cy="11899900"/>
          </a:xfrm>
          <a:prstGeom prst="rect">
            <a:avLst/>
          </a:prstGeom>
        </p:spPr>
        <p:txBody>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88" name="Shape 8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title"/>
          </p:nvPr>
        </p:nvSpPr>
        <p:spPr>
          <a:xfrm>
            <a:off x="1219200" y="215900"/>
            <a:ext cx="21958300" cy="2768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hape 3"/>
          <p:cNvSpPr/>
          <p:nvPr>
            <p:ph type="body" idx="1"/>
          </p:nvPr>
        </p:nvSpPr>
        <p:spPr>
          <a:xfrm>
            <a:off x="1219200" y="3695700"/>
            <a:ext cx="21958300" cy="9105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11976099" y="13220700"/>
            <a:ext cx="419101" cy="508000"/>
          </a:xfrm>
          <a:prstGeom prst="rect">
            <a:avLst/>
          </a:prstGeom>
          <a:ln w="12700">
            <a:miter lim="400000"/>
          </a:ln>
        </p:spPr>
        <p:txBody>
          <a:bodyPr wrap="none" lIns="50800" tIns="50800" rIns="50800" bIns="50800">
            <a:spAutoFit/>
          </a:bodyPr>
          <a:lstStyle>
            <a:lvl1pPr>
              <a:defRPr sz="2400">
                <a:solidFill>
                  <a:srgbClr val="FFFFFF">
                    <a:alpha val="95000"/>
                  </a:srgbClr>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Lst>
  <p:transition xmlns:p14="http://schemas.microsoft.com/office/powerpoint/2010/main" spd="med" advClick="1"/>
  <p:txStyles>
    <p:titleStyle>
      <a:lvl1pPr marL="0" marR="0" indent="0" algn="l" defTabSz="825500" rtl="0" latinLnBrk="0">
        <a:lnSpc>
          <a:spcPct val="100000"/>
        </a:lnSpc>
        <a:spcBef>
          <a:spcPts val="0"/>
        </a:spcBef>
        <a:spcAft>
          <a:spcPts val="0"/>
        </a:spcAft>
        <a:buClrTx/>
        <a:buSzTx/>
        <a:buFontTx/>
        <a:buNone/>
        <a:tabLst/>
        <a:defRPr b="0" baseline="0" cap="none" i="0" spc="0" strike="noStrike" sz="9800" u="none">
          <a:ln>
            <a:noFill/>
          </a:ln>
          <a:solidFill>
            <a:srgbClr val="FFFFFF">
              <a:alpha val="95000"/>
            </a:srgbClr>
          </a:solidFill>
          <a:uFillTx/>
          <a:latin typeface="+mn-lt"/>
          <a:ea typeface="+mn-ea"/>
          <a:cs typeface="+mn-cs"/>
          <a:sym typeface="Palatino"/>
        </a:defRPr>
      </a:lvl1pPr>
      <a:lvl2pPr marL="0" marR="0" indent="228600" algn="l" defTabSz="825500" rtl="0" latinLnBrk="0">
        <a:lnSpc>
          <a:spcPct val="100000"/>
        </a:lnSpc>
        <a:spcBef>
          <a:spcPts val="0"/>
        </a:spcBef>
        <a:spcAft>
          <a:spcPts val="0"/>
        </a:spcAft>
        <a:buClrTx/>
        <a:buSzTx/>
        <a:buFontTx/>
        <a:buNone/>
        <a:tabLst/>
        <a:defRPr b="0" baseline="0" cap="none" i="0" spc="0" strike="noStrike" sz="9800" u="none">
          <a:ln>
            <a:noFill/>
          </a:ln>
          <a:solidFill>
            <a:srgbClr val="FFFFFF">
              <a:alpha val="95000"/>
            </a:srgbClr>
          </a:solidFill>
          <a:uFillTx/>
          <a:latin typeface="+mn-lt"/>
          <a:ea typeface="+mn-ea"/>
          <a:cs typeface="+mn-cs"/>
          <a:sym typeface="Palatino"/>
        </a:defRPr>
      </a:lvl2pPr>
      <a:lvl3pPr marL="0" marR="0" indent="457200" algn="l" defTabSz="825500" rtl="0" latinLnBrk="0">
        <a:lnSpc>
          <a:spcPct val="100000"/>
        </a:lnSpc>
        <a:spcBef>
          <a:spcPts val="0"/>
        </a:spcBef>
        <a:spcAft>
          <a:spcPts val="0"/>
        </a:spcAft>
        <a:buClrTx/>
        <a:buSzTx/>
        <a:buFontTx/>
        <a:buNone/>
        <a:tabLst/>
        <a:defRPr b="0" baseline="0" cap="none" i="0" spc="0" strike="noStrike" sz="9800" u="none">
          <a:ln>
            <a:noFill/>
          </a:ln>
          <a:solidFill>
            <a:srgbClr val="FFFFFF">
              <a:alpha val="95000"/>
            </a:srgbClr>
          </a:solidFill>
          <a:uFillTx/>
          <a:latin typeface="+mn-lt"/>
          <a:ea typeface="+mn-ea"/>
          <a:cs typeface="+mn-cs"/>
          <a:sym typeface="Palatino"/>
        </a:defRPr>
      </a:lvl3pPr>
      <a:lvl4pPr marL="0" marR="0" indent="685800" algn="l" defTabSz="825500" rtl="0" latinLnBrk="0">
        <a:lnSpc>
          <a:spcPct val="100000"/>
        </a:lnSpc>
        <a:spcBef>
          <a:spcPts val="0"/>
        </a:spcBef>
        <a:spcAft>
          <a:spcPts val="0"/>
        </a:spcAft>
        <a:buClrTx/>
        <a:buSzTx/>
        <a:buFontTx/>
        <a:buNone/>
        <a:tabLst/>
        <a:defRPr b="0" baseline="0" cap="none" i="0" spc="0" strike="noStrike" sz="9800" u="none">
          <a:ln>
            <a:noFill/>
          </a:ln>
          <a:solidFill>
            <a:srgbClr val="FFFFFF">
              <a:alpha val="95000"/>
            </a:srgbClr>
          </a:solidFill>
          <a:uFillTx/>
          <a:latin typeface="+mn-lt"/>
          <a:ea typeface="+mn-ea"/>
          <a:cs typeface="+mn-cs"/>
          <a:sym typeface="Palatino"/>
        </a:defRPr>
      </a:lvl4pPr>
      <a:lvl5pPr marL="0" marR="0" indent="914400" algn="l" defTabSz="825500" rtl="0" latinLnBrk="0">
        <a:lnSpc>
          <a:spcPct val="100000"/>
        </a:lnSpc>
        <a:spcBef>
          <a:spcPts val="0"/>
        </a:spcBef>
        <a:spcAft>
          <a:spcPts val="0"/>
        </a:spcAft>
        <a:buClrTx/>
        <a:buSzTx/>
        <a:buFontTx/>
        <a:buNone/>
        <a:tabLst/>
        <a:defRPr b="0" baseline="0" cap="none" i="0" spc="0" strike="noStrike" sz="9800" u="none">
          <a:ln>
            <a:noFill/>
          </a:ln>
          <a:solidFill>
            <a:srgbClr val="FFFFFF">
              <a:alpha val="95000"/>
            </a:srgbClr>
          </a:solidFill>
          <a:uFillTx/>
          <a:latin typeface="+mn-lt"/>
          <a:ea typeface="+mn-ea"/>
          <a:cs typeface="+mn-cs"/>
          <a:sym typeface="Palatino"/>
        </a:defRPr>
      </a:lvl5pPr>
      <a:lvl6pPr marL="0" marR="0" indent="1143000" algn="l" defTabSz="825500" rtl="0" latinLnBrk="0">
        <a:lnSpc>
          <a:spcPct val="100000"/>
        </a:lnSpc>
        <a:spcBef>
          <a:spcPts val="0"/>
        </a:spcBef>
        <a:spcAft>
          <a:spcPts val="0"/>
        </a:spcAft>
        <a:buClrTx/>
        <a:buSzTx/>
        <a:buFontTx/>
        <a:buNone/>
        <a:tabLst/>
        <a:defRPr b="0" baseline="0" cap="none" i="0" spc="0" strike="noStrike" sz="9800" u="none">
          <a:ln>
            <a:noFill/>
          </a:ln>
          <a:solidFill>
            <a:srgbClr val="FFFFFF">
              <a:alpha val="95000"/>
            </a:srgbClr>
          </a:solidFill>
          <a:uFillTx/>
          <a:latin typeface="+mn-lt"/>
          <a:ea typeface="+mn-ea"/>
          <a:cs typeface="+mn-cs"/>
          <a:sym typeface="Palatino"/>
        </a:defRPr>
      </a:lvl6pPr>
      <a:lvl7pPr marL="0" marR="0" indent="1371600" algn="l" defTabSz="825500" rtl="0" latinLnBrk="0">
        <a:lnSpc>
          <a:spcPct val="100000"/>
        </a:lnSpc>
        <a:spcBef>
          <a:spcPts val="0"/>
        </a:spcBef>
        <a:spcAft>
          <a:spcPts val="0"/>
        </a:spcAft>
        <a:buClrTx/>
        <a:buSzTx/>
        <a:buFontTx/>
        <a:buNone/>
        <a:tabLst/>
        <a:defRPr b="0" baseline="0" cap="none" i="0" spc="0" strike="noStrike" sz="9800" u="none">
          <a:ln>
            <a:noFill/>
          </a:ln>
          <a:solidFill>
            <a:srgbClr val="FFFFFF">
              <a:alpha val="95000"/>
            </a:srgbClr>
          </a:solidFill>
          <a:uFillTx/>
          <a:latin typeface="+mn-lt"/>
          <a:ea typeface="+mn-ea"/>
          <a:cs typeface="+mn-cs"/>
          <a:sym typeface="Palatino"/>
        </a:defRPr>
      </a:lvl7pPr>
      <a:lvl8pPr marL="0" marR="0" indent="1600200" algn="l" defTabSz="825500" rtl="0" latinLnBrk="0">
        <a:lnSpc>
          <a:spcPct val="100000"/>
        </a:lnSpc>
        <a:spcBef>
          <a:spcPts val="0"/>
        </a:spcBef>
        <a:spcAft>
          <a:spcPts val="0"/>
        </a:spcAft>
        <a:buClrTx/>
        <a:buSzTx/>
        <a:buFontTx/>
        <a:buNone/>
        <a:tabLst/>
        <a:defRPr b="0" baseline="0" cap="none" i="0" spc="0" strike="noStrike" sz="9800" u="none">
          <a:ln>
            <a:noFill/>
          </a:ln>
          <a:solidFill>
            <a:srgbClr val="FFFFFF">
              <a:alpha val="95000"/>
            </a:srgbClr>
          </a:solidFill>
          <a:uFillTx/>
          <a:latin typeface="+mn-lt"/>
          <a:ea typeface="+mn-ea"/>
          <a:cs typeface="+mn-cs"/>
          <a:sym typeface="Palatino"/>
        </a:defRPr>
      </a:lvl8pPr>
      <a:lvl9pPr marL="0" marR="0" indent="1828800" algn="l" defTabSz="825500" rtl="0" latinLnBrk="0">
        <a:lnSpc>
          <a:spcPct val="100000"/>
        </a:lnSpc>
        <a:spcBef>
          <a:spcPts val="0"/>
        </a:spcBef>
        <a:spcAft>
          <a:spcPts val="0"/>
        </a:spcAft>
        <a:buClrTx/>
        <a:buSzTx/>
        <a:buFontTx/>
        <a:buNone/>
        <a:tabLst/>
        <a:defRPr b="0" baseline="0" cap="none" i="0" spc="0" strike="noStrike" sz="9800" u="none">
          <a:ln>
            <a:noFill/>
          </a:ln>
          <a:solidFill>
            <a:srgbClr val="FFFFFF">
              <a:alpha val="95000"/>
            </a:srgbClr>
          </a:solidFill>
          <a:uFillTx/>
          <a:latin typeface="+mn-lt"/>
          <a:ea typeface="+mn-ea"/>
          <a:cs typeface="+mn-cs"/>
          <a:sym typeface="Palatino"/>
        </a:defRPr>
      </a:lvl9pPr>
    </p:titleStyle>
    <p:bodyStyle>
      <a:lvl1pPr marL="749300" marR="0" indent="-749300" algn="l" defTabSz="825500" rtl="0" latinLnBrk="0">
        <a:lnSpc>
          <a:spcPct val="100000"/>
        </a:lnSpc>
        <a:spcBef>
          <a:spcPts val="5900"/>
        </a:spcBef>
        <a:spcAft>
          <a:spcPts val="0"/>
        </a:spcAft>
        <a:buClrTx/>
        <a:buSzPct val="40000"/>
        <a:buFontTx/>
        <a:buBlip>
          <a:blip r:embed="rId3"/>
        </a:buBlip>
        <a:tabLst/>
        <a:defRPr b="0" baseline="0" cap="none" i="0" spc="0" strike="noStrike" sz="6000" u="none">
          <a:ln>
            <a:noFill/>
          </a:ln>
          <a:solidFill>
            <a:srgbClr val="546056"/>
          </a:solidFill>
          <a:uFillTx/>
          <a:latin typeface="+mn-lt"/>
          <a:ea typeface="+mn-ea"/>
          <a:cs typeface="+mn-cs"/>
          <a:sym typeface="Palatino"/>
        </a:defRPr>
      </a:lvl1pPr>
      <a:lvl2pPr marL="1498600" marR="0" indent="-749300" algn="l" defTabSz="825500" rtl="0" latinLnBrk="0">
        <a:lnSpc>
          <a:spcPct val="100000"/>
        </a:lnSpc>
        <a:spcBef>
          <a:spcPts val="5900"/>
        </a:spcBef>
        <a:spcAft>
          <a:spcPts val="0"/>
        </a:spcAft>
        <a:buClrTx/>
        <a:buSzPct val="40000"/>
        <a:buFontTx/>
        <a:buBlip>
          <a:blip r:embed="rId3"/>
        </a:buBlip>
        <a:tabLst/>
        <a:defRPr b="0" baseline="0" cap="none" i="0" spc="0" strike="noStrike" sz="6000" u="none">
          <a:ln>
            <a:noFill/>
          </a:ln>
          <a:solidFill>
            <a:srgbClr val="546056"/>
          </a:solidFill>
          <a:uFillTx/>
          <a:latin typeface="+mn-lt"/>
          <a:ea typeface="+mn-ea"/>
          <a:cs typeface="+mn-cs"/>
          <a:sym typeface="Palatino"/>
        </a:defRPr>
      </a:lvl2pPr>
      <a:lvl3pPr marL="2247900" marR="0" indent="-749300" algn="l" defTabSz="825500" rtl="0" latinLnBrk="0">
        <a:lnSpc>
          <a:spcPct val="100000"/>
        </a:lnSpc>
        <a:spcBef>
          <a:spcPts val="5900"/>
        </a:spcBef>
        <a:spcAft>
          <a:spcPts val="0"/>
        </a:spcAft>
        <a:buClrTx/>
        <a:buSzPct val="40000"/>
        <a:buFontTx/>
        <a:buBlip>
          <a:blip r:embed="rId3"/>
        </a:buBlip>
        <a:tabLst/>
        <a:defRPr b="0" baseline="0" cap="none" i="0" spc="0" strike="noStrike" sz="6000" u="none">
          <a:ln>
            <a:noFill/>
          </a:ln>
          <a:solidFill>
            <a:srgbClr val="546056"/>
          </a:solidFill>
          <a:uFillTx/>
          <a:latin typeface="+mn-lt"/>
          <a:ea typeface="+mn-ea"/>
          <a:cs typeface="+mn-cs"/>
          <a:sym typeface="Palatino"/>
        </a:defRPr>
      </a:lvl3pPr>
      <a:lvl4pPr marL="2997200" marR="0" indent="-749300" algn="l" defTabSz="825500" rtl="0" latinLnBrk="0">
        <a:lnSpc>
          <a:spcPct val="100000"/>
        </a:lnSpc>
        <a:spcBef>
          <a:spcPts val="5900"/>
        </a:spcBef>
        <a:spcAft>
          <a:spcPts val="0"/>
        </a:spcAft>
        <a:buClrTx/>
        <a:buSzPct val="40000"/>
        <a:buFontTx/>
        <a:buBlip>
          <a:blip r:embed="rId3"/>
        </a:buBlip>
        <a:tabLst/>
        <a:defRPr b="0" baseline="0" cap="none" i="0" spc="0" strike="noStrike" sz="6000" u="none">
          <a:ln>
            <a:noFill/>
          </a:ln>
          <a:solidFill>
            <a:srgbClr val="546056"/>
          </a:solidFill>
          <a:uFillTx/>
          <a:latin typeface="+mn-lt"/>
          <a:ea typeface="+mn-ea"/>
          <a:cs typeface="+mn-cs"/>
          <a:sym typeface="Palatino"/>
        </a:defRPr>
      </a:lvl4pPr>
      <a:lvl5pPr marL="3746500" marR="0" indent="-749300" algn="l" defTabSz="825500" rtl="0" latinLnBrk="0">
        <a:lnSpc>
          <a:spcPct val="100000"/>
        </a:lnSpc>
        <a:spcBef>
          <a:spcPts val="5900"/>
        </a:spcBef>
        <a:spcAft>
          <a:spcPts val="0"/>
        </a:spcAft>
        <a:buClrTx/>
        <a:buSzPct val="40000"/>
        <a:buFontTx/>
        <a:buBlip>
          <a:blip r:embed="rId3"/>
        </a:buBlip>
        <a:tabLst/>
        <a:defRPr b="0" baseline="0" cap="none" i="0" spc="0" strike="noStrike" sz="6000" u="none">
          <a:ln>
            <a:noFill/>
          </a:ln>
          <a:solidFill>
            <a:srgbClr val="546056"/>
          </a:solidFill>
          <a:uFillTx/>
          <a:latin typeface="+mn-lt"/>
          <a:ea typeface="+mn-ea"/>
          <a:cs typeface="+mn-cs"/>
          <a:sym typeface="Palatino"/>
        </a:defRPr>
      </a:lvl5pPr>
      <a:lvl6pPr marL="4495800" marR="0" indent="-749300" algn="l" defTabSz="825500" rtl="0" latinLnBrk="0">
        <a:lnSpc>
          <a:spcPct val="100000"/>
        </a:lnSpc>
        <a:spcBef>
          <a:spcPts val="5900"/>
        </a:spcBef>
        <a:spcAft>
          <a:spcPts val="0"/>
        </a:spcAft>
        <a:buClrTx/>
        <a:buSzPct val="40000"/>
        <a:buFontTx/>
        <a:buBlip>
          <a:blip r:embed="rId3"/>
        </a:buBlip>
        <a:tabLst/>
        <a:defRPr b="0" baseline="0" cap="none" i="0" spc="0" strike="noStrike" sz="6000" u="none">
          <a:ln>
            <a:noFill/>
          </a:ln>
          <a:solidFill>
            <a:srgbClr val="546056"/>
          </a:solidFill>
          <a:uFillTx/>
          <a:latin typeface="+mn-lt"/>
          <a:ea typeface="+mn-ea"/>
          <a:cs typeface="+mn-cs"/>
          <a:sym typeface="Palatino"/>
        </a:defRPr>
      </a:lvl6pPr>
      <a:lvl7pPr marL="5245100" marR="0" indent="-749300" algn="l" defTabSz="825500" rtl="0" latinLnBrk="0">
        <a:lnSpc>
          <a:spcPct val="100000"/>
        </a:lnSpc>
        <a:spcBef>
          <a:spcPts val="5900"/>
        </a:spcBef>
        <a:spcAft>
          <a:spcPts val="0"/>
        </a:spcAft>
        <a:buClrTx/>
        <a:buSzPct val="40000"/>
        <a:buFontTx/>
        <a:buBlip>
          <a:blip r:embed="rId3"/>
        </a:buBlip>
        <a:tabLst/>
        <a:defRPr b="0" baseline="0" cap="none" i="0" spc="0" strike="noStrike" sz="6000" u="none">
          <a:ln>
            <a:noFill/>
          </a:ln>
          <a:solidFill>
            <a:srgbClr val="546056"/>
          </a:solidFill>
          <a:uFillTx/>
          <a:latin typeface="+mn-lt"/>
          <a:ea typeface="+mn-ea"/>
          <a:cs typeface="+mn-cs"/>
          <a:sym typeface="Palatino"/>
        </a:defRPr>
      </a:lvl7pPr>
      <a:lvl8pPr marL="5994400" marR="0" indent="-749300" algn="l" defTabSz="825500" rtl="0" latinLnBrk="0">
        <a:lnSpc>
          <a:spcPct val="100000"/>
        </a:lnSpc>
        <a:spcBef>
          <a:spcPts val="5900"/>
        </a:spcBef>
        <a:spcAft>
          <a:spcPts val="0"/>
        </a:spcAft>
        <a:buClrTx/>
        <a:buSzPct val="40000"/>
        <a:buFontTx/>
        <a:buBlip>
          <a:blip r:embed="rId3"/>
        </a:buBlip>
        <a:tabLst/>
        <a:defRPr b="0" baseline="0" cap="none" i="0" spc="0" strike="noStrike" sz="6000" u="none">
          <a:ln>
            <a:noFill/>
          </a:ln>
          <a:solidFill>
            <a:srgbClr val="546056"/>
          </a:solidFill>
          <a:uFillTx/>
          <a:latin typeface="+mn-lt"/>
          <a:ea typeface="+mn-ea"/>
          <a:cs typeface="+mn-cs"/>
          <a:sym typeface="Palatino"/>
        </a:defRPr>
      </a:lvl8pPr>
      <a:lvl9pPr marL="6743700" marR="0" indent="-749300" algn="l" defTabSz="825500" rtl="0" latinLnBrk="0">
        <a:lnSpc>
          <a:spcPct val="100000"/>
        </a:lnSpc>
        <a:spcBef>
          <a:spcPts val="5900"/>
        </a:spcBef>
        <a:spcAft>
          <a:spcPts val="0"/>
        </a:spcAft>
        <a:buClrTx/>
        <a:buSzPct val="40000"/>
        <a:buFontTx/>
        <a:buBlip>
          <a:blip r:embed="rId3"/>
        </a:buBlip>
        <a:tabLst/>
        <a:defRPr b="0" baseline="0" cap="none" i="0" spc="0" strike="noStrike" sz="6000" u="none">
          <a:ln>
            <a:noFill/>
          </a:ln>
          <a:solidFill>
            <a:srgbClr val="546056"/>
          </a:solidFill>
          <a:uFillTx/>
          <a:latin typeface="+mn-lt"/>
          <a:ea typeface="+mn-ea"/>
          <a:cs typeface="+mn-cs"/>
          <a:sym typeface="Palatino"/>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1pPr>
      <a:lvl2pPr marL="0" marR="0" indent="2286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2pPr>
      <a:lvl3pPr marL="0" marR="0" indent="4572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3pPr>
      <a:lvl4pPr marL="0" marR="0" indent="6858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4pPr>
      <a:lvl5pPr marL="0" marR="0" indent="9144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5pPr>
      <a:lvl6pPr marL="0" marR="0" indent="11430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6pPr>
      <a:lvl7pPr marL="0" marR="0" indent="13716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7pPr>
      <a:lvl8pPr marL="0" marR="0" indent="16002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8pPr>
      <a:lvl9pPr marL="0" marR="0" indent="18288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 Id="rId3" Type="http://schemas.openxmlformats.org/officeDocument/2006/relationships/image" Target="../media/image10.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1.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3.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Shape 131"/>
          <p:cNvSpPr/>
          <p:nvPr>
            <p:ph type="ctrTitle"/>
          </p:nvPr>
        </p:nvSpPr>
        <p:spPr>
          <a:xfrm>
            <a:off x="1212850" y="971550"/>
            <a:ext cx="21958300" cy="1968500"/>
          </a:xfrm>
          <a:prstGeom prst="rect">
            <a:avLst/>
          </a:prstGeom>
        </p:spPr>
        <p:txBody>
          <a:bodyPr/>
          <a:lstStyle>
            <a:lvl1pPr>
              <a:defRPr>
                <a:latin typeface="Hoefler Text"/>
                <a:ea typeface="Hoefler Text"/>
                <a:cs typeface="Hoefler Text"/>
                <a:sym typeface="Hoefler Text"/>
              </a:defRPr>
            </a:lvl1pPr>
          </a:lstStyle>
          <a:p>
            <a:pPr/>
            <a:r>
              <a:t>Kernel-level rootkit</a:t>
            </a:r>
          </a:p>
        </p:txBody>
      </p:sp>
      <p:sp>
        <p:nvSpPr>
          <p:cNvPr id="132" name="Shape 132"/>
          <p:cNvSpPr/>
          <p:nvPr>
            <p:ph type="subTitle" sz="quarter" idx="1"/>
          </p:nvPr>
        </p:nvSpPr>
        <p:spPr>
          <a:xfrm>
            <a:off x="5123984" y="2994025"/>
            <a:ext cx="13624391" cy="1968500"/>
          </a:xfrm>
          <a:prstGeom prst="rect">
            <a:avLst/>
          </a:prstGeom>
        </p:spPr>
        <p:txBody>
          <a:bodyPr/>
          <a:lstStyle>
            <a:lvl1pPr>
              <a:defRPr i="0" sz="5200"/>
            </a:lvl1pPr>
          </a:lstStyle>
          <a:p>
            <a:pPr/>
            <a:r>
              <a:t>Yilei Xu, Cristina Garbacea</a:t>
            </a:r>
          </a:p>
        </p:txBody>
      </p:sp>
      <p:pic>
        <p:nvPicPr>
          <p:cNvPr id="133" name="hackers-hacking-3.jpg"/>
          <p:cNvPicPr>
            <a:picLocks noChangeAspect="1"/>
          </p:cNvPicPr>
          <p:nvPr/>
        </p:nvPicPr>
        <p:blipFill>
          <a:blip r:embed="rId2">
            <a:extLst/>
          </a:blip>
          <a:stretch>
            <a:fillRect/>
          </a:stretch>
        </p:blipFill>
        <p:spPr>
          <a:xfrm>
            <a:off x="6147497" y="4683125"/>
            <a:ext cx="12672316" cy="7840996"/>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 name="Shape 182"/>
          <p:cNvSpPr/>
          <p:nvPr>
            <p:ph type="title"/>
          </p:nvPr>
        </p:nvSpPr>
        <p:spPr>
          <a:prstGeom prst="rect">
            <a:avLst/>
          </a:prstGeom>
        </p:spPr>
        <p:txBody>
          <a:bodyPr/>
          <a:lstStyle>
            <a:lvl1pPr>
              <a:defRPr>
                <a:latin typeface="Hoefler Text"/>
                <a:ea typeface="Hoefler Text"/>
                <a:cs typeface="Hoefler Text"/>
                <a:sym typeface="Hoefler Text"/>
              </a:defRPr>
            </a:lvl1pPr>
          </a:lstStyle>
          <a:p>
            <a:pPr/>
            <a:r>
              <a:t>3. Overwriting sys call table entries</a:t>
            </a:r>
          </a:p>
        </p:txBody>
      </p:sp>
      <p:sp>
        <p:nvSpPr>
          <p:cNvPr id="183" name="Shape 183"/>
          <p:cNvSpPr/>
          <p:nvPr>
            <p:ph type="body" idx="1"/>
          </p:nvPr>
        </p:nvSpPr>
        <p:spPr>
          <a:xfrm>
            <a:off x="1219200" y="3254006"/>
            <a:ext cx="21958300" cy="9547594"/>
          </a:xfrm>
          <a:prstGeom prst="rect">
            <a:avLst/>
          </a:prstGeom>
        </p:spPr>
        <p:txBody>
          <a:bodyPr/>
          <a:lstStyle/>
          <a:p>
            <a:pPr lvl="1" marL="0" indent="198881" defTabSz="718184">
              <a:spcBef>
                <a:spcPts val="5100"/>
              </a:spcBef>
              <a:buSzTx/>
              <a:buNone/>
              <a:defRPr b="1" sz="4176">
                <a:latin typeface="Times New Roman"/>
                <a:ea typeface="Times New Roman"/>
                <a:cs typeface="Times New Roman"/>
                <a:sym typeface="Times New Roman"/>
              </a:defRPr>
            </a:pPr>
            <a:r>
              <a:t>  </a:t>
            </a:r>
          </a:p>
          <a:p>
            <a:pPr lvl="1" marL="0" indent="198881" defTabSz="718184">
              <a:spcBef>
                <a:spcPts val="5100"/>
              </a:spcBef>
              <a:buSzTx/>
              <a:buNone/>
              <a:defRPr b="1" sz="4176">
                <a:latin typeface="Times New Roman"/>
                <a:ea typeface="Times New Roman"/>
                <a:cs typeface="Times New Roman"/>
                <a:sym typeface="Times New Roman"/>
              </a:defRPr>
            </a:pPr>
          </a:p>
          <a:p>
            <a:pPr lvl="1" marL="0" indent="198881" defTabSz="718184">
              <a:spcBef>
                <a:spcPts val="5100"/>
              </a:spcBef>
              <a:buSzTx/>
              <a:buNone/>
              <a:defRPr b="1" sz="4176">
                <a:latin typeface="Times New Roman"/>
                <a:ea typeface="Times New Roman"/>
                <a:cs typeface="Times New Roman"/>
                <a:sym typeface="Times New Roman"/>
              </a:defRPr>
            </a:pPr>
          </a:p>
          <a:p>
            <a:pPr lvl="1" marL="0" indent="198881" defTabSz="718184">
              <a:spcBef>
                <a:spcPts val="5100"/>
              </a:spcBef>
              <a:buSzTx/>
              <a:buNone/>
              <a:defRPr b="1" sz="4176">
                <a:latin typeface="Times New Roman"/>
                <a:ea typeface="Times New Roman"/>
                <a:cs typeface="Times New Roman"/>
                <a:sym typeface="Times New Roman"/>
              </a:defRPr>
            </a:pPr>
          </a:p>
          <a:p>
            <a:pPr lvl="1" marL="0" indent="198881" defTabSz="718184">
              <a:spcBef>
                <a:spcPts val="5100"/>
              </a:spcBef>
              <a:buSzTx/>
              <a:buNone/>
              <a:defRPr b="1" sz="4176">
                <a:latin typeface="Times New Roman"/>
                <a:ea typeface="Times New Roman"/>
                <a:cs typeface="Times New Roman"/>
                <a:sym typeface="Times New Roman"/>
              </a:defRPr>
            </a:pPr>
          </a:p>
          <a:p>
            <a:pPr lvl="1" marL="0" indent="198881" defTabSz="718184">
              <a:spcBef>
                <a:spcPts val="5100"/>
              </a:spcBef>
              <a:buSzTx/>
              <a:buNone/>
              <a:defRPr b="1" sz="4176">
                <a:latin typeface="Times New Roman"/>
                <a:ea typeface="Times New Roman"/>
                <a:cs typeface="Times New Roman"/>
                <a:sym typeface="Times New Roman"/>
              </a:defRPr>
            </a:pPr>
          </a:p>
          <a:p>
            <a:pPr lvl="1" marL="0" indent="198881" defTabSz="718184">
              <a:spcBef>
                <a:spcPts val="5100"/>
              </a:spcBef>
              <a:buSzTx/>
              <a:buNone/>
              <a:defRPr b="1" sz="4176">
                <a:latin typeface="Times New Roman"/>
                <a:ea typeface="Times New Roman"/>
                <a:cs typeface="Times New Roman"/>
                <a:sym typeface="Times New Roman"/>
              </a:defRPr>
            </a:pPr>
          </a:p>
        </p:txBody>
      </p:sp>
      <p:pic>
        <p:nvPicPr>
          <p:cNvPr id="184" name="shutterstock_103173644_cyber_hack_security.jpg"/>
          <p:cNvPicPr>
            <a:picLocks noChangeAspect="1"/>
          </p:cNvPicPr>
          <p:nvPr/>
        </p:nvPicPr>
        <p:blipFill>
          <a:blip r:embed="rId2">
            <a:extLst/>
          </a:blip>
          <a:stretch>
            <a:fillRect/>
          </a:stretch>
        </p:blipFill>
        <p:spPr>
          <a:xfrm>
            <a:off x="8559282" y="7168065"/>
            <a:ext cx="14613572" cy="5605206"/>
          </a:xfrm>
          <a:prstGeom prst="rect">
            <a:avLst/>
          </a:prstGeom>
          <a:ln w="12700">
            <a:miter lim="400000"/>
          </a:ln>
        </p:spPr>
      </p:pic>
      <p:pic>
        <p:nvPicPr>
          <p:cNvPr id="185" name="Screen Shot 2017-01-31 at 19.23.11.png"/>
          <p:cNvPicPr>
            <a:picLocks noChangeAspect="1"/>
          </p:cNvPicPr>
          <p:nvPr/>
        </p:nvPicPr>
        <p:blipFill>
          <a:blip r:embed="rId3">
            <a:extLst/>
          </a:blip>
          <a:stretch>
            <a:fillRect/>
          </a:stretch>
        </p:blipFill>
        <p:spPr>
          <a:xfrm>
            <a:off x="1544134" y="3419707"/>
            <a:ext cx="12573001" cy="37592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Shape 187"/>
          <p:cNvSpPr/>
          <p:nvPr>
            <p:ph type="title"/>
          </p:nvPr>
        </p:nvSpPr>
        <p:spPr>
          <a:prstGeom prst="rect">
            <a:avLst/>
          </a:prstGeom>
        </p:spPr>
        <p:txBody>
          <a:bodyPr/>
          <a:lstStyle>
            <a:lvl1pPr>
              <a:defRPr>
                <a:latin typeface="Hoefler Text"/>
                <a:ea typeface="Hoefler Text"/>
                <a:cs typeface="Hoefler Text"/>
                <a:sym typeface="Hoefler Text"/>
              </a:defRPr>
            </a:lvl1pPr>
          </a:lstStyle>
          <a:p>
            <a:pPr/>
            <a:r>
              <a:t>Kernel-level rootkit</a:t>
            </a:r>
          </a:p>
        </p:txBody>
      </p:sp>
      <p:sp>
        <p:nvSpPr>
          <p:cNvPr id="188" name="Shape 188"/>
          <p:cNvSpPr/>
          <p:nvPr>
            <p:ph type="body" idx="1"/>
          </p:nvPr>
        </p:nvSpPr>
        <p:spPr>
          <a:prstGeom prst="rect">
            <a:avLst/>
          </a:prstGeom>
        </p:spPr>
        <p:txBody>
          <a:bodyPr/>
          <a:lstStyle/>
          <a:p>
            <a:pPr lvl="1" marL="0" indent="219455" defTabSz="792479">
              <a:spcBef>
                <a:spcPts val="5600"/>
              </a:spcBef>
              <a:buSzTx/>
              <a:buNone/>
              <a:defRPr sz="4608">
                <a:latin typeface="Times New Roman"/>
                <a:ea typeface="Times New Roman"/>
                <a:cs typeface="Times New Roman"/>
                <a:sym typeface="Times New Roman"/>
              </a:defRPr>
            </a:pPr>
            <a:r>
              <a:t>Modify/ delete yourself from directory entries (hacked_getdents function)</a:t>
            </a:r>
          </a:p>
          <a:p>
            <a:pPr lvl="1" marL="1755647" indent="-780287" defTabSz="792479">
              <a:spcBef>
                <a:spcPts val="5600"/>
              </a:spcBef>
              <a:buSzPct val="100000"/>
              <a:buAutoNum type="arabicPeriod" startAt="1"/>
              <a:defRPr sz="4608">
                <a:latin typeface="Times New Roman"/>
                <a:ea typeface="Times New Roman"/>
                <a:cs typeface="Times New Roman"/>
                <a:sym typeface="Times New Roman"/>
              </a:defRPr>
            </a:pPr>
          </a:p>
          <a:p>
            <a:pPr lvl="1" marL="1755647" indent="-780287" defTabSz="792479">
              <a:spcBef>
                <a:spcPts val="5600"/>
              </a:spcBef>
              <a:buSzPct val="100000"/>
              <a:buAutoNum type="arabicPeriod" startAt="2"/>
              <a:defRPr sz="4608">
                <a:latin typeface="Times New Roman"/>
                <a:ea typeface="Times New Roman"/>
                <a:cs typeface="Times New Roman"/>
                <a:sym typeface="Times New Roman"/>
              </a:defRPr>
            </a:pPr>
          </a:p>
          <a:p>
            <a:pPr lvl="1" marL="1755647" indent="-780287" defTabSz="792479">
              <a:spcBef>
                <a:spcPts val="5600"/>
              </a:spcBef>
              <a:buSzPct val="100000"/>
              <a:buAutoNum type="arabicPeriod" startAt="3"/>
              <a:defRPr sz="4608">
                <a:latin typeface="Times New Roman"/>
                <a:ea typeface="Times New Roman"/>
                <a:cs typeface="Times New Roman"/>
                <a:sym typeface="Times New Roman"/>
              </a:defRPr>
            </a:pPr>
          </a:p>
          <a:p>
            <a:pPr lvl="1" marL="1755647" indent="-780287" defTabSz="792479">
              <a:spcBef>
                <a:spcPts val="5600"/>
              </a:spcBef>
              <a:buSzPct val="100000"/>
              <a:buAutoNum type="arabicPeriod" startAt="4"/>
              <a:defRPr sz="4608">
                <a:latin typeface="Times New Roman"/>
                <a:ea typeface="Times New Roman"/>
                <a:cs typeface="Times New Roman"/>
                <a:sym typeface="Times New Roman"/>
              </a:defRPr>
            </a:pPr>
          </a:p>
          <a:p>
            <a:pPr lvl="1" marL="1755647" indent="-780287" defTabSz="792479">
              <a:spcBef>
                <a:spcPts val="5600"/>
              </a:spcBef>
              <a:buSzPct val="100000"/>
              <a:buAutoNum type="arabicPeriod" startAt="5"/>
              <a:defRPr sz="4608">
                <a:latin typeface="Times New Roman"/>
                <a:ea typeface="Times New Roman"/>
                <a:cs typeface="Times New Roman"/>
                <a:sym typeface="Times New Roman"/>
              </a:defRPr>
            </a:pPr>
          </a:p>
        </p:txBody>
      </p:sp>
      <p:pic>
        <p:nvPicPr>
          <p:cNvPr id="189" name="Screen Shot 2017-01-31 at 19.38.49.png"/>
          <p:cNvPicPr>
            <a:picLocks noChangeAspect="1"/>
          </p:cNvPicPr>
          <p:nvPr/>
        </p:nvPicPr>
        <p:blipFill>
          <a:blip r:embed="rId3">
            <a:extLst/>
          </a:blip>
          <a:stretch>
            <a:fillRect/>
          </a:stretch>
        </p:blipFill>
        <p:spPr>
          <a:xfrm>
            <a:off x="2772626" y="4679175"/>
            <a:ext cx="15468601" cy="797560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3" name="Shape 193"/>
          <p:cNvSpPr/>
          <p:nvPr>
            <p:ph type="title"/>
          </p:nvPr>
        </p:nvSpPr>
        <p:spPr>
          <a:prstGeom prst="rect">
            <a:avLst/>
          </a:prstGeom>
        </p:spPr>
        <p:txBody>
          <a:bodyPr/>
          <a:lstStyle>
            <a:lvl1pPr>
              <a:defRPr>
                <a:latin typeface="Hoefler Text"/>
                <a:ea typeface="Hoefler Text"/>
                <a:cs typeface="Hoefler Text"/>
                <a:sym typeface="Hoefler Text"/>
              </a:defRPr>
            </a:lvl1pPr>
          </a:lstStyle>
          <a:p>
            <a:pPr/>
            <a:r>
              <a:t>Kernel-level rootkit</a:t>
            </a:r>
          </a:p>
        </p:txBody>
      </p:sp>
      <p:sp>
        <p:nvSpPr>
          <p:cNvPr id="194" name="Shape 194"/>
          <p:cNvSpPr/>
          <p:nvPr>
            <p:ph type="body" idx="1"/>
          </p:nvPr>
        </p:nvSpPr>
        <p:spPr>
          <a:prstGeom prst="rect">
            <a:avLst/>
          </a:prstGeom>
        </p:spPr>
        <p:txBody>
          <a:bodyPr/>
          <a:lstStyle/>
          <a:p>
            <a:pPr lvl="1" marL="0" indent="228600">
              <a:buSzTx/>
              <a:buNone/>
              <a:defRPr sz="4800">
                <a:latin typeface="Times New Roman"/>
                <a:ea typeface="Times New Roman"/>
                <a:cs typeface="Times New Roman"/>
                <a:sym typeface="Times New Roman"/>
              </a:defRPr>
            </a:pPr>
            <a:r>
              <a:rPr b="1"/>
              <a:t>Kill </a:t>
            </a:r>
            <a:br/>
            <a:r>
              <a:t>Sending a signals  makes the module become (in)visible, or the given user become root</a:t>
            </a:r>
            <a:br/>
            <a:br/>
            <a:br/>
            <a:br/>
            <a:br/>
            <a:br/>
            <a:br/>
            <a:br/>
            <a:br/>
          </a:p>
        </p:txBody>
      </p:sp>
      <p:pic>
        <p:nvPicPr>
          <p:cNvPr id="195" name="Screen Shot 2017-01-31 at 19.43.45.png"/>
          <p:cNvPicPr>
            <a:picLocks noChangeAspect="1"/>
          </p:cNvPicPr>
          <p:nvPr/>
        </p:nvPicPr>
        <p:blipFill>
          <a:blip r:embed="rId3">
            <a:extLst/>
          </a:blip>
          <a:stretch>
            <a:fillRect/>
          </a:stretch>
        </p:blipFill>
        <p:spPr>
          <a:xfrm>
            <a:off x="10872834" y="6228529"/>
            <a:ext cx="8416298" cy="6292742"/>
          </a:xfrm>
          <a:prstGeom prst="rect">
            <a:avLst/>
          </a:prstGeom>
          <a:ln w="12700">
            <a:miter lim="400000"/>
          </a:ln>
        </p:spPr>
      </p:pic>
      <p:pic>
        <p:nvPicPr>
          <p:cNvPr id="196" name="Screen Shot 2017-01-31 at 19.46.21.png"/>
          <p:cNvPicPr>
            <a:picLocks noChangeAspect="1"/>
          </p:cNvPicPr>
          <p:nvPr/>
        </p:nvPicPr>
        <p:blipFill>
          <a:blip r:embed="rId4">
            <a:extLst/>
          </a:blip>
          <a:stretch>
            <a:fillRect/>
          </a:stretch>
        </p:blipFill>
        <p:spPr>
          <a:xfrm>
            <a:off x="3788626" y="8095165"/>
            <a:ext cx="5308601" cy="2184401"/>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Shape 200"/>
          <p:cNvSpPr/>
          <p:nvPr>
            <p:ph type="title"/>
          </p:nvPr>
        </p:nvSpPr>
        <p:spPr>
          <a:prstGeom prst="rect">
            <a:avLst/>
          </a:prstGeom>
        </p:spPr>
        <p:txBody>
          <a:bodyPr/>
          <a:lstStyle>
            <a:lvl1pPr>
              <a:defRPr>
                <a:latin typeface="Hoefler Text"/>
                <a:ea typeface="Hoefler Text"/>
                <a:cs typeface="Hoefler Text"/>
                <a:sym typeface="Hoefler Text"/>
              </a:defRPr>
            </a:lvl1pPr>
          </a:lstStyle>
          <a:p>
            <a:pPr/>
            <a:r>
              <a:t>Kernel-level rootkit</a:t>
            </a:r>
          </a:p>
        </p:txBody>
      </p:sp>
      <p:sp>
        <p:nvSpPr>
          <p:cNvPr id="201" name="Shape 201"/>
          <p:cNvSpPr/>
          <p:nvPr>
            <p:ph type="body" idx="1"/>
          </p:nvPr>
        </p:nvSpPr>
        <p:spPr>
          <a:prstGeom prst="rect">
            <a:avLst/>
          </a:prstGeom>
        </p:spPr>
        <p:txBody>
          <a:bodyPr/>
          <a:lstStyle/>
          <a:p>
            <a:pPr lvl="1" marL="0" indent="228600">
              <a:buSzTx/>
              <a:buNone/>
              <a:defRPr sz="4800">
                <a:latin typeface="Times New Roman"/>
                <a:ea typeface="Times New Roman"/>
                <a:cs typeface="Times New Roman"/>
                <a:sym typeface="Times New Roman"/>
              </a:defRPr>
            </a:pPr>
            <a:r>
              <a:rPr b="1"/>
              <a:t>Give root permission: </a:t>
            </a:r>
            <a:r>
              <a:t>alters the current process's credentials  to gain root privilege</a:t>
            </a:r>
            <a:br/>
            <a:br/>
            <a:br/>
            <a:br/>
            <a:br/>
            <a:br/>
            <a:br/>
            <a:br/>
            <a:br/>
          </a:p>
        </p:txBody>
      </p:sp>
      <p:pic>
        <p:nvPicPr>
          <p:cNvPr id="202" name="Screen Shot 2017-01-31 at 19.50.29.png"/>
          <p:cNvPicPr>
            <a:picLocks noChangeAspect="1"/>
          </p:cNvPicPr>
          <p:nvPr/>
        </p:nvPicPr>
        <p:blipFill>
          <a:blip r:embed="rId3">
            <a:extLst/>
          </a:blip>
          <a:stretch>
            <a:fillRect/>
          </a:stretch>
        </p:blipFill>
        <p:spPr>
          <a:xfrm>
            <a:off x="7093653" y="5967451"/>
            <a:ext cx="8340564" cy="6609957"/>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6" name="Shape 206"/>
          <p:cNvSpPr/>
          <p:nvPr>
            <p:ph type="title"/>
          </p:nvPr>
        </p:nvSpPr>
        <p:spPr>
          <a:prstGeom prst="rect">
            <a:avLst/>
          </a:prstGeom>
        </p:spPr>
        <p:txBody>
          <a:bodyPr/>
          <a:lstStyle>
            <a:lvl1pPr>
              <a:defRPr>
                <a:latin typeface="Hoefler Text"/>
                <a:ea typeface="Hoefler Text"/>
                <a:cs typeface="Hoefler Text"/>
                <a:sym typeface="Hoefler Text"/>
              </a:defRPr>
            </a:lvl1pPr>
          </a:lstStyle>
          <a:p>
            <a:pPr/>
            <a:r>
              <a:t>Detection</a:t>
            </a:r>
          </a:p>
        </p:txBody>
      </p:sp>
      <p:sp>
        <p:nvSpPr>
          <p:cNvPr id="207" name="Shape 207"/>
          <p:cNvSpPr/>
          <p:nvPr>
            <p:ph type="body" idx="1"/>
          </p:nvPr>
        </p:nvSpPr>
        <p:spPr>
          <a:prstGeom prst="rect">
            <a:avLst/>
          </a:prstGeom>
        </p:spPr>
        <p:txBody>
          <a:bodyPr/>
          <a:lstStyle/>
          <a:p>
            <a:pPr lvl="1" marL="1423068" indent="-673768">
              <a:buBlip>
                <a:blip r:embed="rId2"/>
              </a:buBlip>
              <a:defRPr sz="4800">
                <a:latin typeface="Times New Roman"/>
                <a:ea typeface="Times New Roman"/>
                <a:cs typeface="Times New Roman"/>
                <a:sym typeface="Times New Roman"/>
              </a:defRPr>
            </a:pPr>
            <a:r>
              <a:t>rootkit detection is difficult, it can subvert the software that is meant to find it</a:t>
            </a:r>
          </a:p>
          <a:p>
            <a:pPr lvl="1" marL="1423068" indent="-673768">
              <a:buBlip>
                <a:blip r:embed="rId2"/>
              </a:buBlip>
              <a:defRPr sz="4800">
                <a:latin typeface="Times New Roman"/>
                <a:ea typeface="Times New Roman"/>
                <a:cs typeface="Times New Roman"/>
                <a:sym typeface="Times New Roman"/>
              </a:defRPr>
            </a:pPr>
            <a:r>
              <a:t>detection methods: using alternative operating system, behavioural-based methods, signature scanning, difference scanning, memory dump analysis</a:t>
            </a:r>
          </a:p>
          <a:p>
            <a:pPr lvl="1" marL="1423068" indent="-673768">
              <a:buBlip>
                <a:blip r:embed="rId2"/>
              </a:buBlip>
              <a:defRPr sz="4800">
                <a:latin typeface="Times New Roman"/>
                <a:ea typeface="Times New Roman"/>
                <a:cs typeface="Times New Roman"/>
                <a:sym typeface="Times New Roman"/>
              </a:defRPr>
            </a:pPr>
            <a:r>
              <a:t>removal is generally complicated or practically impossible</a:t>
            </a:r>
          </a:p>
          <a:p>
            <a:pPr lvl="1" marL="1423068" indent="-673768">
              <a:buBlip>
                <a:blip r:embed="rId2"/>
              </a:buBlip>
              <a:defRPr sz="4800">
                <a:latin typeface="Times New Roman"/>
                <a:ea typeface="Times New Roman"/>
                <a:cs typeface="Times New Roman"/>
                <a:sym typeface="Times New Roman"/>
              </a:defRPr>
            </a:pPr>
            <a:r>
              <a:t>firmaware rootkits: specialized equipment or hardware replacement</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9" name="Shape 209"/>
          <p:cNvSpPr/>
          <p:nvPr>
            <p:ph type="title"/>
          </p:nvPr>
        </p:nvSpPr>
        <p:spPr>
          <a:prstGeom prst="rect">
            <a:avLst/>
          </a:prstGeom>
        </p:spPr>
        <p:txBody>
          <a:bodyPr/>
          <a:lstStyle>
            <a:lvl1pPr>
              <a:defRPr>
                <a:latin typeface="Hoefler Text"/>
                <a:ea typeface="Hoefler Text"/>
                <a:cs typeface="Hoefler Text"/>
                <a:sym typeface="Hoefler Text"/>
              </a:defRPr>
            </a:lvl1pPr>
          </a:lstStyle>
          <a:p>
            <a:pPr/>
            <a:r>
              <a:t>Usage</a:t>
            </a:r>
          </a:p>
        </p:txBody>
      </p:sp>
      <p:sp>
        <p:nvSpPr>
          <p:cNvPr id="210" name="Shape 210"/>
          <p:cNvSpPr/>
          <p:nvPr>
            <p:ph type="body" idx="1"/>
          </p:nvPr>
        </p:nvSpPr>
        <p:spPr>
          <a:prstGeom prst="rect">
            <a:avLst/>
          </a:prstGeom>
        </p:spPr>
        <p:txBody>
          <a:bodyPr/>
          <a:lstStyle/>
          <a:p>
            <a:pPr lvl="1" marL="1207462" indent="-458162">
              <a:buBlip>
                <a:blip r:embed="rId3"/>
              </a:buBlip>
              <a:defRPr sz="3400">
                <a:latin typeface="Times New Roman"/>
                <a:ea typeface="Times New Roman"/>
                <a:cs typeface="Times New Roman"/>
                <a:sym typeface="Times New Roman"/>
              </a:defRPr>
            </a:pPr>
            <a:r>
              <a:t>Modern rootkits make other software payload undetectable:</a:t>
            </a:r>
            <a:br/>
            <a:br/>
            <a:r>
              <a:rPr sz="2800"/>
              <a:t>- steal user passwords, credit card information, computing resources, conduct unauthorized activities</a:t>
            </a:r>
            <a:br>
              <a:rPr sz="2800"/>
            </a:br>
            <a:r>
              <a:rPr i="1" sz="2800"/>
              <a:t>- </a:t>
            </a:r>
            <a:r>
              <a:rPr sz="2800"/>
              <a:t>permitting unauthorised access to an attacker, for example to steal or falsify documents </a:t>
            </a:r>
            <a:br>
              <a:rPr sz="2800"/>
            </a:br>
            <a:r>
              <a:rPr sz="2800"/>
              <a:t>- Conceal other malware (password-stealing key loggers and computer viruses)</a:t>
            </a:r>
            <a:br>
              <a:rPr sz="2800"/>
            </a:br>
            <a:endParaRPr i="1"/>
          </a:p>
          <a:p>
            <a:pPr lvl="1" marL="1207462" indent="-458162">
              <a:buBlip>
                <a:blip r:embed="rId3"/>
              </a:buBlip>
              <a:defRPr sz="3400">
                <a:latin typeface="Times New Roman"/>
                <a:ea typeface="Times New Roman"/>
                <a:cs typeface="Times New Roman"/>
                <a:sym typeface="Times New Roman"/>
              </a:defRPr>
            </a:pPr>
            <a:r>
              <a:t>Some rootkits may be considered utility applications by their users:</a:t>
            </a:r>
            <a:br/>
            <a:br>
              <a:rPr sz="2800"/>
            </a:br>
            <a:r>
              <a:rPr sz="2800"/>
              <a:t>- Anti-theft protection: BIOS-based rootkit software on laptops</a:t>
            </a:r>
            <a:br>
              <a:rPr sz="2800"/>
            </a:br>
            <a:r>
              <a:rPr sz="2800"/>
              <a:t>- Conceal cheating in online games</a:t>
            </a:r>
            <a:br>
              <a:rPr sz="2800"/>
            </a:br>
            <a:r>
              <a:rPr sz="2800"/>
              <a:t>- Bypassing Microsoft Product Activation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Shape 135"/>
          <p:cNvSpPr/>
          <p:nvPr>
            <p:ph type="title"/>
          </p:nvPr>
        </p:nvSpPr>
        <p:spPr>
          <a:prstGeom prst="rect">
            <a:avLst/>
          </a:prstGeom>
        </p:spPr>
        <p:txBody>
          <a:bodyPr/>
          <a:lstStyle>
            <a:lvl1pPr>
              <a:defRPr>
                <a:latin typeface="Hoefler Text"/>
                <a:ea typeface="Hoefler Text"/>
                <a:cs typeface="Hoefler Text"/>
                <a:sym typeface="Hoefler Text"/>
              </a:defRPr>
            </a:lvl1pPr>
          </a:lstStyle>
          <a:p>
            <a:pPr/>
            <a:r>
              <a:t>What is a rootkit?</a:t>
            </a:r>
          </a:p>
        </p:txBody>
      </p:sp>
      <p:sp>
        <p:nvSpPr>
          <p:cNvPr id="136" name="Shape 136"/>
          <p:cNvSpPr/>
          <p:nvPr>
            <p:ph type="body" idx="1"/>
          </p:nvPr>
        </p:nvSpPr>
        <p:spPr>
          <a:prstGeom prst="rect">
            <a:avLst/>
          </a:prstGeom>
        </p:spPr>
        <p:txBody>
          <a:bodyPr/>
          <a:lstStyle/>
          <a:p>
            <a:pPr lvl="1" marL="1423068" indent="-673768">
              <a:buBlip>
                <a:blip r:embed="rId3"/>
              </a:buBlip>
              <a:defRPr sz="4800">
                <a:latin typeface="Times New Roman"/>
                <a:ea typeface="Times New Roman"/>
                <a:cs typeface="Times New Roman"/>
                <a:sym typeface="Times New Roman"/>
              </a:defRPr>
            </a:pPr>
            <a:r>
              <a:t>Computer software (typically </a:t>
            </a:r>
            <a:r>
              <a:rPr b="1"/>
              <a:t>malicious</a:t>
            </a:r>
            <a:r>
              <a:t>), designed to enable access to a computer or areas of its software normally not allowed</a:t>
            </a:r>
          </a:p>
          <a:p>
            <a:pPr lvl="1" marL="1423068" indent="-673768">
              <a:buBlip>
                <a:blip r:embed="rId3"/>
              </a:buBlip>
              <a:defRPr sz="4800">
                <a:latin typeface="Times New Roman"/>
                <a:ea typeface="Times New Roman"/>
                <a:cs typeface="Times New Roman"/>
                <a:sym typeface="Times New Roman"/>
              </a:defRPr>
            </a:pPr>
            <a:r>
              <a:t>can mask its existence or the existence of other software</a:t>
            </a:r>
          </a:p>
          <a:p>
            <a:pPr lvl="1" marL="1423068" indent="-673768">
              <a:buBlip>
                <a:blip r:embed="rId3"/>
              </a:buBlip>
              <a:defRPr sz="4800">
                <a:latin typeface="Times New Roman"/>
                <a:ea typeface="Times New Roman"/>
                <a:cs typeface="Times New Roman"/>
                <a:sym typeface="Times New Roman"/>
              </a:defRPr>
            </a:pPr>
            <a:r>
              <a:t>“</a:t>
            </a:r>
            <a:r>
              <a:rPr b="1" i="1"/>
              <a:t>root</a:t>
            </a:r>
            <a:r>
              <a:t>” + </a:t>
            </a:r>
            <a:r>
              <a:rPr b="1"/>
              <a:t>“</a:t>
            </a:r>
            <a:r>
              <a:rPr b="1" i="1"/>
              <a:t>kit</a:t>
            </a:r>
            <a:r>
              <a:rPr b="1"/>
              <a:t>”</a:t>
            </a:r>
            <a:r>
              <a:t>: negative connotations (malware)</a:t>
            </a:r>
            <a:br/>
            <a:r>
              <a:t>- </a:t>
            </a:r>
            <a:r>
              <a:rPr i="1"/>
              <a:t>root</a:t>
            </a:r>
            <a:r>
              <a:t>: privileged account on Unix like operating systems</a:t>
            </a:r>
            <a:br/>
            <a:r>
              <a:t>- </a:t>
            </a:r>
            <a:r>
              <a:rPr i="1"/>
              <a:t>kit</a:t>
            </a:r>
            <a:r>
              <a:t>: software components that implement the tool</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0" name="Shape 140"/>
          <p:cNvSpPr/>
          <p:nvPr>
            <p:ph type="title"/>
          </p:nvPr>
        </p:nvSpPr>
        <p:spPr>
          <a:prstGeom prst="rect">
            <a:avLst/>
          </a:prstGeom>
        </p:spPr>
        <p:txBody>
          <a:bodyPr/>
          <a:lstStyle>
            <a:lvl1pPr>
              <a:defRPr>
                <a:latin typeface="Hoefler Text"/>
                <a:ea typeface="Hoefler Text"/>
                <a:cs typeface="Hoefler Text"/>
                <a:sym typeface="Hoefler Text"/>
              </a:defRPr>
            </a:lvl1pPr>
          </a:lstStyle>
          <a:p>
            <a:pPr/>
            <a:r>
              <a:t>Installation</a:t>
            </a:r>
          </a:p>
        </p:txBody>
      </p:sp>
      <p:sp>
        <p:nvSpPr>
          <p:cNvPr id="141" name="Shape 141"/>
          <p:cNvSpPr/>
          <p:nvPr>
            <p:ph type="body" idx="1"/>
          </p:nvPr>
        </p:nvSpPr>
        <p:spPr>
          <a:xfrm>
            <a:off x="742950" y="3243262"/>
            <a:ext cx="21958300" cy="9105901"/>
          </a:xfrm>
          <a:prstGeom prst="rect">
            <a:avLst/>
          </a:prstGeom>
        </p:spPr>
        <p:txBody>
          <a:bodyPr/>
          <a:lstStyle/>
          <a:p>
            <a:pPr lvl="1" marL="1423068" indent="-673768">
              <a:buBlip>
                <a:blip r:embed="rId3"/>
              </a:buBlip>
              <a:defRPr sz="4700">
                <a:latin typeface="Times New Roman"/>
                <a:ea typeface="Times New Roman"/>
                <a:cs typeface="Times New Roman"/>
                <a:sym typeface="Times New Roman"/>
              </a:defRPr>
            </a:pPr>
            <a:r>
              <a:rPr b="1"/>
              <a:t>automated</a:t>
            </a:r>
            <a:r>
              <a:t> or installed by an </a:t>
            </a:r>
            <a:r>
              <a:rPr b="1"/>
              <a:t>attacker</a:t>
            </a:r>
            <a:r>
              <a:t>, once they obtain root or administrator access</a:t>
            </a:r>
          </a:p>
          <a:p>
            <a:pPr lvl="1" marL="1423068" indent="-673768">
              <a:buBlip>
                <a:blip r:embed="rId3"/>
              </a:buBlip>
              <a:defRPr sz="4700">
                <a:latin typeface="Times New Roman"/>
                <a:ea typeface="Times New Roman"/>
                <a:cs typeface="Times New Roman"/>
                <a:sym typeface="Times New Roman"/>
              </a:defRPr>
            </a:pPr>
            <a:r>
              <a:t>once installed, it is possible to hide the intrusion while keeping privileged access</a:t>
            </a:r>
          </a:p>
          <a:p>
            <a:pPr lvl="1" marL="1423068" indent="-673768">
              <a:buBlip>
                <a:blip r:embed="rId3"/>
              </a:buBlip>
              <a:defRPr sz="4700">
                <a:latin typeface="Times New Roman"/>
                <a:ea typeface="Times New Roman"/>
                <a:cs typeface="Times New Roman"/>
                <a:sym typeface="Times New Roman"/>
              </a:defRPr>
            </a:pPr>
            <a:r>
              <a:t>consequence:  existing software can be modified</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Shape 145"/>
          <p:cNvSpPr/>
          <p:nvPr>
            <p:ph type="title"/>
          </p:nvPr>
        </p:nvSpPr>
        <p:spPr>
          <a:prstGeom prst="rect">
            <a:avLst/>
          </a:prstGeom>
        </p:spPr>
        <p:txBody>
          <a:bodyPr/>
          <a:lstStyle>
            <a:lvl1pPr>
              <a:defRPr>
                <a:latin typeface="Hoefler Text"/>
                <a:ea typeface="Hoefler Text"/>
                <a:cs typeface="Hoefler Text"/>
                <a:sym typeface="Hoefler Text"/>
              </a:defRPr>
            </a:lvl1pPr>
          </a:lstStyle>
          <a:p>
            <a:pPr/>
            <a:r>
              <a:t>Rootkit types</a:t>
            </a:r>
          </a:p>
        </p:txBody>
      </p:sp>
      <p:sp>
        <p:nvSpPr>
          <p:cNvPr id="146" name="Shape 146"/>
          <p:cNvSpPr/>
          <p:nvPr>
            <p:ph type="body" idx="1"/>
          </p:nvPr>
        </p:nvSpPr>
        <p:spPr>
          <a:prstGeom prst="rect">
            <a:avLst/>
          </a:prstGeom>
        </p:spPr>
        <p:txBody>
          <a:bodyPr/>
          <a:lstStyle/>
          <a:p>
            <a:pPr lvl="1" marL="1198478" indent="-449178">
              <a:buBlip>
                <a:blip r:embed="rId3"/>
              </a:buBlip>
              <a:defRPr sz="3700">
                <a:latin typeface="Times New Roman"/>
                <a:ea typeface="Times New Roman"/>
                <a:cs typeface="Times New Roman"/>
                <a:sym typeface="Times New Roman"/>
              </a:defRPr>
            </a:pPr>
            <a:r>
              <a:rPr b="1"/>
              <a:t>Kernel mode</a:t>
            </a:r>
            <a:r>
              <a:t>: runs with the highest privileges, can modify data structures</a:t>
            </a:r>
          </a:p>
          <a:p>
            <a:pPr lvl="1" marL="1198478" indent="-449178">
              <a:buBlip>
                <a:blip r:embed="rId3"/>
              </a:buBlip>
              <a:defRPr sz="3700">
                <a:latin typeface="Times New Roman"/>
                <a:ea typeface="Times New Roman"/>
                <a:cs typeface="Times New Roman"/>
                <a:sym typeface="Times New Roman"/>
              </a:defRPr>
            </a:pPr>
            <a:r>
              <a:rPr b="1"/>
              <a:t>User mode:</a:t>
            </a:r>
            <a:r>
              <a:t> run along with other applications as user</a:t>
            </a:r>
          </a:p>
          <a:p>
            <a:pPr lvl="1" marL="1198478" indent="-449178">
              <a:buBlip>
                <a:blip r:embed="rId3"/>
              </a:buBlip>
              <a:defRPr sz="3700">
                <a:latin typeface="Times New Roman"/>
                <a:ea typeface="Times New Roman"/>
                <a:cs typeface="Times New Roman"/>
                <a:sym typeface="Times New Roman"/>
              </a:defRPr>
            </a:pPr>
            <a:r>
              <a:rPr b="1"/>
              <a:t>Hypervisor level:</a:t>
            </a:r>
            <a:r>
              <a:t> hosts the target operating system as a virtual machine</a:t>
            </a:r>
          </a:p>
          <a:p>
            <a:pPr lvl="1" marL="1198478" indent="-449178">
              <a:buBlip>
                <a:blip r:embed="rId3"/>
              </a:buBlip>
              <a:defRPr sz="3700">
                <a:latin typeface="Times New Roman"/>
                <a:ea typeface="Times New Roman"/>
                <a:cs typeface="Times New Roman"/>
                <a:sym typeface="Times New Roman"/>
              </a:defRPr>
            </a:pPr>
            <a:r>
              <a:rPr b="1"/>
              <a:t>Firmware and hardware:</a:t>
            </a:r>
            <a:r>
              <a:t> uses device or platform firmware to create a persistent malware image in hardware (router, network card, hard drive, or the system BIOS)</a:t>
            </a:r>
          </a:p>
        </p:txBody>
      </p:sp>
      <p:pic>
        <p:nvPicPr>
          <p:cNvPr id="147" name="442px-CPU_ring_scheme.svg.png"/>
          <p:cNvPicPr>
            <a:picLocks noChangeAspect="1"/>
          </p:cNvPicPr>
          <p:nvPr/>
        </p:nvPicPr>
        <p:blipFill>
          <a:blip r:embed="rId4">
            <a:extLst/>
          </a:blip>
          <a:stretch>
            <a:fillRect/>
          </a:stretch>
        </p:blipFill>
        <p:spPr>
          <a:xfrm>
            <a:off x="17918402" y="4030827"/>
            <a:ext cx="4564005" cy="4564005"/>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Shape 151"/>
          <p:cNvSpPr/>
          <p:nvPr>
            <p:ph type="title"/>
          </p:nvPr>
        </p:nvSpPr>
        <p:spPr>
          <a:prstGeom prst="rect">
            <a:avLst/>
          </a:prstGeom>
        </p:spPr>
        <p:txBody>
          <a:bodyPr/>
          <a:lstStyle>
            <a:lvl1pPr>
              <a:defRPr>
                <a:latin typeface="Hoefler Text"/>
                <a:ea typeface="Hoefler Text"/>
                <a:cs typeface="Hoefler Text"/>
                <a:sym typeface="Hoefler Text"/>
              </a:defRPr>
            </a:lvl1pPr>
          </a:lstStyle>
          <a:p>
            <a:pPr/>
            <a:r>
              <a:t>Kernel-level rootkit</a:t>
            </a:r>
          </a:p>
        </p:txBody>
      </p:sp>
      <p:sp>
        <p:nvSpPr>
          <p:cNvPr id="152" name="Shape 152"/>
          <p:cNvSpPr/>
          <p:nvPr>
            <p:ph type="body" idx="1"/>
          </p:nvPr>
        </p:nvSpPr>
        <p:spPr>
          <a:prstGeom prst="rect">
            <a:avLst/>
          </a:prstGeom>
        </p:spPr>
        <p:txBody>
          <a:bodyPr/>
          <a:lstStyle/>
          <a:p>
            <a:pPr lvl="1" marL="1408837" indent="-667030" defTabSz="817244">
              <a:spcBef>
                <a:spcPts val="5800"/>
              </a:spcBef>
              <a:buBlip>
                <a:blip r:embed="rId3"/>
              </a:buBlip>
              <a:defRPr sz="4752">
                <a:latin typeface="Times New Roman"/>
                <a:ea typeface="Times New Roman"/>
                <a:cs typeface="Times New Roman"/>
                <a:sym typeface="Times New Roman"/>
              </a:defRPr>
            </a:pPr>
            <a:r>
              <a:rPr b="1"/>
              <a:t>Goal: </a:t>
            </a:r>
            <a:br/>
            <a:r>
              <a:t>- operates in kernel mode</a:t>
            </a:r>
            <a:br/>
            <a:r>
              <a:t>- hides from standard administrative tools</a:t>
            </a:r>
            <a:br/>
            <a:r>
              <a:t>- gain root access</a:t>
            </a:r>
          </a:p>
          <a:p>
            <a:pPr lvl="1" marL="1408837" indent="-667030" defTabSz="817244">
              <a:spcBef>
                <a:spcPts val="5800"/>
              </a:spcBef>
              <a:buBlip>
                <a:blip r:embed="rId3"/>
              </a:buBlip>
              <a:defRPr sz="4752">
                <a:latin typeface="Times New Roman"/>
                <a:ea typeface="Times New Roman"/>
                <a:cs typeface="Times New Roman"/>
                <a:sym typeface="Times New Roman"/>
              </a:defRPr>
            </a:pPr>
            <a:r>
              <a:rPr b="1"/>
              <a:t>How?</a:t>
            </a:r>
            <a:br/>
            <a:r>
              <a:t>- use kernel programming</a:t>
            </a:r>
            <a:br/>
            <a:r>
              <a:t>- modifying sys_call_table entries</a:t>
            </a:r>
          </a:p>
          <a:p>
            <a:pPr lvl="1" marL="1408837" indent="-667030" defTabSz="817244">
              <a:spcBef>
                <a:spcPts val="5800"/>
              </a:spcBef>
              <a:buBlip>
                <a:blip r:embed="rId3"/>
              </a:buBlip>
              <a:defRPr b="1" sz="4752">
                <a:latin typeface="Times New Roman"/>
                <a:ea typeface="Times New Roman"/>
                <a:cs typeface="Times New Roman"/>
                <a:sym typeface="Times New Roman"/>
              </a:defRPr>
            </a:pPr>
            <a:r>
              <a:t>Setup: </a:t>
            </a:r>
            <a:br/>
            <a:r>
              <a:rPr b="0"/>
              <a:t>- OS: Linux x86 64 bit machine</a:t>
            </a:r>
            <a:br>
              <a:rPr b="0"/>
            </a:br>
            <a:r>
              <a:rPr b="0"/>
              <a:t>- kernel: 2.6.32</a:t>
            </a:r>
            <a:br>
              <a:rPr b="0"/>
            </a:br>
            <a:r>
              <a:rPr b="0"/>
              <a:t>- user: sudo access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Shape 156"/>
          <p:cNvSpPr/>
          <p:nvPr>
            <p:ph type="title"/>
          </p:nvPr>
        </p:nvSpPr>
        <p:spPr>
          <a:prstGeom prst="rect">
            <a:avLst/>
          </a:prstGeom>
        </p:spPr>
        <p:txBody>
          <a:bodyPr/>
          <a:lstStyle>
            <a:lvl1pPr>
              <a:defRPr>
                <a:latin typeface="Hoefler Text"/>
                <a:ea typeface="Hoefler Text"/>
                <a:cs typeface="Hoefler Text"/>
                <a:sym typeface="Hoefler Text"/>
              </a:defRPr>
            </a:lvl1pPr>
          </a:lstStyle>
          <a:p>
            <a:pPr/>
            <a:r>
              <a:t>Kernel-level rootkit</a:t>
            </a:r>
          </a:p>
        </p:txBody>
      </p:sp>
      <p:sp>
        <p:nvSpPr>
          <p:cNvPr id="157" name="Shape 157"/>
          <p:cNvSpPr/>
          <p:nvPr>
            <p:ph type="body" idx="1"/>
          </p:nvPr>
        </p:nvSpPr>
        <p:spPr>
          <a:prstGeom prst="rect">
            <a:avLst/>
          </a:prstGeom>
        </p:spPr>
        <p:txBody>
          <a:bodyPr/>
          <a:lstStyle/>
          <a:p>
            <a:pPr lvl="1" marL="1828800" indent="-812800">
              <a:buSzPct val="100000"/>
              <a:buAutoNum type="arabicPeriod" startAt="1"/>
              <a:defRPr sz="4800">
                <a:latin typeface="Times New Roman"/>
                <a:ea typeface="Times New Roman"/>
                <a:cs typeface="Times New Roman"/>
                <a:sym typeface="Times New Roman"/>
              </a:defRPr>
            </a:pPr>
            <a:r>
              <a:t>Locate the system call table</a:t>
            </a:r>
          </a:p>
          <a:p>
            <a:pPr lvl="1" marL="1828800" indent="-812800">
              <a:buSzPct val="100000"/>
              <a:buAutoNum type="arabicPeriod" startAt="1"/>
              <a:defRPr sz="4800">
                <a:latin typeface="Times New Roman"/>
                <a:ea typeface="Times New Roman"/>
                <a:cs typeface="Times New Roman"/>
                <a:sym typeface="Times New Roman"/>
              </a:defRPr>
            </a:pPr>
            <a:r>
              <a:t>Mark the segment of memory containing the system call table as </a:t>
            </a:r>
            <a:r>
              <a:rPr b="1"/>
              <a:t>writeable</a:t>
            </a:r>
            <a:br>
              <a:rPr b="1"/>
            </a:br>
            <a:r>
              <a:t>By default, the syscall table is marked as </a:t>
            </a:r>
            <a:r>
              <a:rPr b="1"/>
              <a:t>read-only</a:t>
            </a:r>
          </a:p>
          <a:p>
            <a:pPr lvl="1" marL="1828800" indent="-812800">
              <a:buSzPct val="100000"/>
              <a:buAutoNum type="arabicPeriod" startAt="1"/>
              <a:defRPr sz="4800">
                <a:latin typeface="Times New Roman"/>
                <a:ea typeface="Times New Roman"/>
                <a:cs typeface="Times New Roman"/>
                <a:sym typeface="Times New Roman"/>
              </a:defRPr>
            </a:pPr>
            <a:r>
              <a:t>Overwrite the sys call table entries </a:t>
            </a:r>
            <a:r>
              <a:rPr i="1" sz="4500"/>
              <a:t>__NR_getdents</a:t>
            </a:r>
            <a:r>
              <a:t> and </a:t>
            </a:r>
            <a:r>
              <a:rPr i="1" sz="4500"/>
              <a:t>__NR_kill</a:t>
            </a:r>
          </a:p>
          <a:p>
            <a:pPr lvl="1" marL="1828800" indent="-812800">
              <a:buSzPct val="100000"/>
              <a:buAutoNum type="arabicPeriod" startAt="1"/>
              <a:defRPr sz="4800">
                <a:latin typeface="Times New Roman"/>
                <a:ea typeface="Times New Roman"/>
                <a:cs typeface="Times New Roman"/>
                <a:sym typeface="Times New Roman"/>
              </a:defRPr>
            </a:pPr>
            <a:r>
              <a:t>Mark the sys call table as </a:t>
            </a:r>
            <a:r>
              <a:rPr b="1"/>
              <a:t>read-only</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1" name="Shape 161"/>
          <p:cNvSpPr/>
          <p:nvPr>
            <p:ph type="title"/>
          </p:nvPr>
        </p:nvSpPr>
        <p:spPr>
          <a:prstGeom prst="rect">
            <a:avLst/>
          </a:prstGeom>
        </p:spPr>
        <p:txBody>
          <a:bodyPr/>
          <a:lstStyle>
            <a:lvl1pPr>
              <a:defRPr>
                <a:latin typeface="Hoefler Text"/>
                <a:ea typeface="Hoefler Text"/>
                <a:cs typeface="Hoefler Text"/>
                <a:sym typeface="Hoefler Text"/>
              </a:defRPr>
            </a:lvl1pPr>
          </a:lstStyle>
          <a:p>
            <a:pPr/>
            <a:r>
              <a:t>1. Locate the system call table</a:t>
            </a:r>
          </a:p>
        </p:txBody>
      </p:sp>
      <p:pic>
        <p:nvPicPr>
          <p:cNvPr id="162" name="Screen Shot 2017-01-31 at 17.57.25.png"/>
          <p:cNvPicPr>
            <a:picLocks noChangeAspect="1"/>
          </p:cNvPicPr>
          <p:nvPr/>
        </p:nvPicPr>
        <p:blipFill>
          <a:blip r:embed="rId3">
            <a:extLst/>
          </a:blip>
          <a:stretch>
            <a:fillRect/>
          </a:stretch>
        </p:blipFill>
        <p:spPr>
          <a:xfrm>
            <a:off x="2741409" y="4318155"/>
            <a:ext cx="18517394" cy="8292862"/>
          </a:xfrm>
          <a:prstGeom prst="rect">
            <a:avLst/>
          </a:prstGeom>
          <a:ln w="12700">
            <a:miter lim="400000"/>
          </a:ln>
        </p:spPr>
      </p:pic>
      <p:sp>
        <p:nvSpPr>
          <p:cNvPr id="163" name="Shape 163"/>
          <p:cNvSpPr/>
          <p:nvPr/>
        </p:nvSpPr>
        <p:spPr>
          <a:xfrm>
            <a:off x="1768383" y="3232227"/>
            <a:ext cx="11585526"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 dynamically obtain the sys call table address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Shape 167"/>
          <p:cNvSpPr/>
          <p:nvPr>
            <p:ph type="title"/>
          </p:nvPr>
        </p:nvSpPr>
        <p:spPr>
          <a:prstGeom prst="rect">
            <a:avLst/>
          </a:prstGeom>
        </p:spPr>
        <p:txBody>
          <a:bodyPr/>
          <a:lstStyle>
            <a:lvl1pPr>
              <a:defRPr>
                <a:latin typeface="Hoefler Text"/>
                <a:ea typeface="Hoefler Text"/>
                <a:cs typeface="Hoefler Text"/>
                <a:sym typeface="Hoefler Text"/>
              </a:defRPr>
            </a:lvl1pPr>
          </a:lstStyle>
          <a:p>
            <a:pPr/>
            <a:r>
              <a:t>2. Bypassing write protection</a:t>
            </a:r>
          </a:p>
        </p:txBody>
      </p:sp>
      <p:sp>
        <p:nvSpPr>
          <p:cNvPr id="168" name="Shape 168"/>
          <p:cNvSpPr/>
          <p:nvPr>
            <p:ph type="body" idx="1"/>
          </p:nvPr>
        </p:nvSpPr>
        <p:spPr>
          <a:xfrm>
            <a:off x="1219200" y="3695700"/>
            <a:ext cx="22154414" cy="8364150"/>
          </a:xfrm>
          <a:prstGeom prst="rect">
            <a:avLst/>
          </a:prstGeom>
        </p:spPr>
        <p:txBody>
          <a:bodyPr/>
          <a:lstStyle/>
          <a:p>
            <a:pPr lvl="1" marL="0" indent="171450" defTabSz="619125">
              <a:spcBef>
                <a:spcPts val="4400"/>
              </a:spcBef>
              <a:buSzTx/>
              <a:buNone/>
              <a:defRPr b="1" sz="3600">
                <a:latin typeface="Times New Roman"/>
                <a:ea typeface="Times New Roman"/>
                <a:cs typeface="Times New Roman"/>
                <a:sym typeface="Times New Roman"/>
              </a:defRPr>
            </a:pPr>
            <a:r>
              <a:t>x86 Machine - Control Register 0</a:t>
            </a:r>
          </a:p>
          <a:p>
            <a:pPr lvl="1" marL="0" indent="171450" defTabSz="619125">
              <a:spcBef>
                <a:spcPts val="4400"/>
              </a:spcBef>
              <a:buSzTx/>
              <a:buNone/>
              <a:defRPr b="1" sz="3600">
                <a:latin typeface="Times New Roman"/>
                <a:ea typeface="Times New Roman"/>
                <a:cs typeface="Times New Roman"/>
                <a:sym typeface="Times New Roman"/>
              </a:defRPr>
            </a:pPr>
          </a:p>
          <a:p>
            <a:pPr lvl="1" marL="0" indent="171450" defTabSz="619125">
              <a:spcBef>
                <a:spcPts val="4400"/>
              </a:spcBef>
              <a:buSzTx/>
              <a:buNone/>
              <a:defRPr b="1" sz="3600">
                <a:latin typeface="Times New Roman"/>
                <a:ea typeface="Times New Roman"/>
                <a:cs typeface="Times New Roman"/>
                <a:sym typeface="Times New Roman"/>
              </a:defRPr>
            </a:pPr>
          </a:p>
          <a:p>
            <a:pPr lvl="1" marL="0" indent="171450" defTabSz="619125">
              <a:spcBef>
                <a:spcPts val="4400"/>
              </a:spcBef>
              <a:buSzTx/>
              <a:buNone/>
              <a:defRPr b="1" sz="3600">
                <a:latin typeface="Times New Roman"/>
                <a:ea typeface="Times New Roman"/>
                <a:cs typeface="Times New Roman"/>
                <a:sym typeface="Times New Roman"/>
              </a:defRPr>
            </a:pPr>
          </a:p>
          <a:p>
            <a:pPr lvl="1" marL="0" indent="171450" defTabSz="619125">
              <a:spcBef>
                <a:spcPts val="4400"/>
              </a:spcBef>
              <a:buSzTx/>
              <a:buNone/>
              <a:defRPr b="1" sz="3600">
                <a:latin typeface="Times New Roman"/>
                <a:ea typeface="Times New Roman"/>
                <a:cs typeface="Times New Roman"/>
                <a:sym typeface="Times New Roman"/>
              </a:defRPr>
            </a:pPr>
          </a:p>
          <a:p>
            <a:pPr lvl="1" marL="0" indent="171450" defTabSz="619125">
              <a:spcBef>
                <a:spcPts val="4400"/>
              </a:spcBef>
              <a:buSzTx/>
              <a:buNone/>
              <a:defRPr b="1" sz="3600">
                <a:latin typeface="Times New Roman"/>
                <a:ea typeface="Times New Roman"/>
                <a:cs typeface="Times New Roman"/>
                <a:sym typeface="Times New Roman"/>
              </a:defRPr>
            </a:pPr>
          </a:p>
          <a:p>
            <a:pPr lvl="1" marL="0" indent="171450" defTabSz="619125">
              <a:spcBef>
                <a:spcPts val="4400"/>
              </a:spcBef>
              <a:buSzTx/>
              <a:buNone/>
              <a:defRPr b="1" sz="3600">
                <a:latin typeface="Times New Roman"/>
                <a:ea typeface="Times New Roman"/>
                <a:cs typeface="Times New Roman"/>
                <a:sym typeface="Times New Roman"/>
              </a:defRPr>
            </a:pPr>
          </a:p>
        </p:txBody>
      </p:sp>
      <p:pic>
        <p:nvPicPr>
          <p:cNvPr id="169" name="Screen Shot 2017-01-31 at 18.56.07.png"/>
          <p:cNvPicPr>
            <a:picLocks noChangeAspect="1"/>
          </p:cNvPicPr>
          <p:nvPr/>
        </p:nvPicPr>
        <p:blipFill>
          <a:blip r:embed="rId3">
            <a:extLst/>
          </a:blip>
          <a:stretch>
            <a:fillRect/>
          </a:stretch>
        </p:blipFill>
        <p:spPr>
          <a:xfrm>
            <a:off x="1214243" y="4421506"/>
            <a:ext cx="16389389" cy="6257767"/>
          </a:xfrm>
          <a:prstGeom prst="rect">
            <a:avLst/>
          </a:prstGeom>
          <a:ln w="12700">
            <a:miter lim="400000"/>
          </a:ln>
        </p:spPr>
      </p:pic>
      <p:sp>
        <p:nvSpPr>
          <p:cNvPr id="170" name="Shape 170"/>
          <p:cNvSpPr/>
          <p:nvPr/>
        </p:nvSpPr>
        <p:spPr>
          <a:xfrm>
            <a:off x="1782743" y="8040493"/>
            <a:ext cx="1057721" cy="429013"/>
          </a:xfrm>
          <a:prstGeom prst="roundRect">
            <a:avLst>
              <a:gd name="adj" fmla="val 36982"/>
            </a:avLst>
          </a:prstGeom>
          <a:blipFill>
            <a:blip r:embed="rId4"/>
          </a:blipFill>
          <a:ln w="12700">
            <a:miter lim="400000"/>
          </a:ln>
        </p:spPr>
        <p:txBody>
          <a:bodyPr lIns="50800" tIns="50800" rIns="50800" bIns="50800" anchor="ctr"/>
          <a:lstStyle/>
          <a:p>
            <a:pPr>
              <a:defRPr b="1" sz="3800">
                <a:solidFill>
                  <a:srgbClr val="F5F8EB"/>
                </a:solidFill>
              </a:defRPr>
            </a:pPr>
          </a:p>
        </p:txBody>
      </p:sp>
      <p:pic>
        <p:nvPicPr>
          <p:cNvPr id="171" name="Screen Shot 2017-01-31 at 19.16.03.png"/>
          <p:cNvPicPr>
            <a:picLocks noChangeAspect="1"/>
          </p:cNvPicPr>
          <p:nvPr/>
        </p:nvPicPr>
        <p:blipFill>
          <a:blip r:embed="rId5">
            <a:extLst/>
          </a:blip>
          <a:stretch>
            <a:fillRect/>
          </a:stretch>
        </p:blipFill>
        <p:spPr>
          <a:xfrm>
            <a:off x="15064058" y="9086433"/>
            <a:ext cx="8331201" cy="396240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Shape 175"/>
          <p:cNvSpPr/>
          <p:nvPr>
            <p:ph type="title"/>
          </p:nvPr>
        </p:nvSpPr>
        <p:spPr>
          <a:prstGeom prst="rect">
            <a:avLst/>
          </a:prstGeom>
        </p:spPr>
        <p:txBody>
          <a:bodyPr/>
          <a:lstStyle>
            <a:lvl1pPr>
              <a:defRPr>
                <a:latin typeface="Hoefler Text"/>
                <a:ea typeface="Hoefler Text"/>
                <a:cs typeface="Hoefler Text"/>
                <a:sym typeface="Hoefler Text"/>
              </a:defRPr>
            </a:lvl1pPr>
          </a:lstStyle>
          <a:p>
            <a:pPr/>
            <a:r>
              <a:t>3. Overwrite sys call table entries</a:t>
            </a:r>
          </a:p>
        </p:txBody>
      </p:sp>
      <p:pic>
        <p:nvPicPr>
          <p:cNvPr id="176" name="strace.png"/>
          <p:cNvPicPr>
            <a:picLocks noChangeAspect="1"/>
          </p:cNvPicPr>
          <p:nvPr/>
        </p:nvPicPr>
        <p:blipFill>
          <a:blip r:embed="rId3">
            <a:extLst/>
          </a:blip>
          <a:stretch>
            <a:fillRect/>
          </a:stretch>
        </p:blipFill>
        <p:spPr>
          <a:xfrm>
            <a:off x="5884379" y="4924347"/>
            <a:ext cx="10868625" cy="7634985"/>
          </a:xfrm>
          <a:prstGeom prst="rect">
            <a:avLst/>
          </a:prstGeom>
          <a:ln w="12700">
            <a:miter lim="400000"/>
          </a:ln>
        </p:spPr>
      </p:pic>
      <p:sp>
        <p:nvSpPr>
          <p:cNvPr id="177" name="Shape 177"/>
          <p:cNvSpPr/>
          <p:nvPr/>
        </p:nvSpPr>
        <p:spPr>
          <a:xfrm>
            <a:off x="5844032" y="11299128"/>
            <a:ext cx="4659991" cy="4302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7" y="0"/>
                </a:moveTo>
                <a:lnTo>
                  <a:pt x="20603" y="0"/>
                </a:lnTo>
                <a:cubicBezTo>
                  <a:pt x="20603" y="0"/>
                  <a:pt x="20638" y="0"/>
                  <a:pt x="20704" y="40"/>
                </a:cubicBezTo>
                <a:cubicBezTo>
                  <a:pt x="21186" y="296"/>
                  <a:pt x="21573" y="4479"/>
                  <a:pt x="21596" y="9709"/>
                </a:cubicBezTo>
                <a:cubicBezTo>
                  <a:pt x="21600" y="10416"/>
                  <a:pt x="21600" y="10800"/>
                  <a:pt x="21600" y="10800"/>
                </a:cubicBezTo>
                <a:cubicBezTo>
                  <a:pt x="21600" y="10800"/>
                  <a:pt x="21600" y="11184"/>
                  <a:pt x="21596" y="11891"/>
                </a:cubicBezTo>
                <a:cubicBezTo>
                  <a:pt x="21573" y="17121"/>
                  <a:pt x="21186" y="21304"/>
                  <a:pt x="20704" y="21560"/>
                </a:cubicBezTo>
                <a:cubicBezTo>
                  <a:pt x="20638" y="21600"/>
                  <a:pt x="20603" y="21600"/>
                  <a:pt x="20603" y="21600"/>
                </a:cubicBezTo>
                <a:lnTo>
                  <a:pt x="997" y="21600"/>
                </a:lnTo>
                <a:cubicBezTo>
                  <a:pt x="997" y="21600"/>
                  <a:pt x="962" y="21600"/>
                  <a:pt x="896" y="21560"/>
                </a:cubicBezTo>
                <a:cubicBezTo>
                  <a:pt x="414" y="21304"/>
                  <a:pt x="27" y="17121"/>
                  <a:pt x="4" y="11891"/>
                </a:cubicBezTo>
                <a:cubicBezTo>
                  <a:pt x="0" y="11184"/>
                  <a:pt x="0" y="10800"/>
                  <a:pt x="0" y="10800"/>
                </a:cubicBezTo>
                <a:cubicBezTo>
                  <a:pt x="0" y="10800"/>
                  <a:pt x="0" y="10416"/>
                  <a:pt x="4" y="9709"/>
                </a:cubicBezTo>
                <a:cubicBezTo>
                  <a:pt x="27" y="4479"/>
                  <a:pt x="414" y="296"/>
                  <a:pt x="896" y="40"/>
                </a:cubicBezTo>
                <a:cubicBezTo>
                  <a:pt x="962" y="0"/>
                  <a:pt x="997" y="0"/>
                  <a:pt x="997" y="0"/>
                </a:cubicBezTo>
                <a:close/>
              </a:path>
            </a:pathLst>
          </a:custGeom>
          <a:blipFill>
            <a:blip r:embed="rId4"/>
          </a:blipFill>
          <a:ln w="12700">
            <a:miter lim="400000"/>
          </a:ln>
        </p:spPr>
        <p:txBody>
          <a:bodyPr lIns="50800" tIns="50800" rIns="50800" bIns="50800" anchor="ctr"/>
          <a:lstStyle/>
          <a:p>
            <a:pPr>
              <a:defRPr b="1" sz="3800">
                <a:solidFill>
                  <a:srgbClr val="F8525B"/>
                </a:solidFill>
              </a:defRPr>
            </a:pPr>
          </a:p>
        </p:txBody>
      </p:sp>
      <p:sp>
        <p:nvSpPr>
          <p:cNvPr id="178" name="Shape 178"/>
          <p:cNvSpPr/>
          <p:nvPr/>
        </p:nvSpPr>
        <p:spPr>
          <a:xfrm>
            <a:off x="2839021" y="3167023"/>
            <a:ext cx="7739684" cy="1574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r>
              <a:t>  strace ps</a:t>
            </a:r>
            <a:br/>
            <a:r>
              <a:t>  getdents: get directory entries</a:t>
            </a:r>
          </a:p>
        </p:txBody>
      </p:sp>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BrushedCanvas">
  <a:themeElements>
    <a:clrScheme name="BrushedCanvas">
      <a:dk1>
        <a:srgbClr val="546056"/>
      </a:dk1>
      <a:lt1>
        <a:srgbClr val="600C52"/>
      </a:lt1>
      <a:dk2>
        <a:srgbClr val="61615E"/>
      </a:dk2>
      <a:lt2>
        <a:srgbClr val="CECECA"/>
      </a:lt2>
      <a:accent1>
        <a:srgbClr val="648FC7"/>
      </a:accent1>
      <a:accent2>
        <a:srgbClr val="77B06D"/>
      </a:accent2>
      <a:accent3>
        <a:srgbClr val="E0BC59"/>
      </a:accent3>
      <a:accent4>
        <a:srgbClr val="EB925B"/>
      </a:accent4>
      <a:accent5>
        <a:srgbClr val="C56667"/>
      </a:accent5>
      <a:accent6>
        <a:srgbClr val="927AB0"/>
      </a:accent6>
      <a:hlink>
        <a:srgbClr val="0000FF"/>
      </a:hlink>
      <a:folHlink>
        <a:srgbClr val="FF00FF"/>
      </a:folHlink>
    </a:clrScheme>
    <a:fontScheme name="BrushedCanvas">
      <a:majorFont>
        <a:latin typeface="Palatino"/>
        <a:ea typeface="Palatino"/>
        <a:cs typeface="Palatino"/>
      </a:majorFont>
      <a:minorFont>
        <a:latin typeface="Palatino"/>
        <a:ea typeface="Palatino"/>
        <a:cs typeface="Palatino"/>
      </a:minorFont>
    </a:fontScheme>
    <a:fmtScheme name="BrushedCanva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800" u="none" kumimoji="0" normalizeH="0">
            <a:ln>
              <a:noFill/>
            </a:ln>
            <a:solidFill>
              <a:srgbClr val="F5F8EB"/>
            </a:solidFill>
            <a:effectLst/>
            <a:uFillTx/>
            <a:latin typeface="+mn-lt"/>
            <a:ea typeface="+mn-ea"/>
            <a:cs typeface="+mn-cs"/>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17D75"/>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rushedCanvas">
  <a:themeElements>
    <a:clrScheme name="BrushedCanvas">
      <a:dk1>
        <a:srgbClr val="000000"/>
      </a:dk1>
      <a:lt1>
        <a:srgbClr val="FFFFFF"/>
      </a:lt1>
      <a:dk2>
        <a:srgbClr val="61615E"/>
      </a:dk2>
      <a:lt2>
        <a:srgbClr val="CECECA"/>
      </a:lt2>
      <a:accent1>
        <a:srgbClr val="648FC7"/>
      </a:accent1>
      <a:accent2>
        <a:srgbClr val="77B06D"/>
      </a:accent2>
      <a:accent3>
        <a:srgbClr val="E0BC59"/>
      </a:accent3>
      <a:accent4>
        <a:srgbClr val="EB925B"/>
      </a:accent4>
      <a:accent5>
        <a:srgbClr val="C56667"/>
      </a:accent5>
      <a:accent6>
        <a:srgbClr val="927AB0"/>
      </a:accent6>
      <a:hlink>
        <a:srgbClr val="0000FF"/>
      </a:hlink>
      <a:folHlink>
        <a:srgbClr val="FF00FF"/>
      </a:folHlink>
    </a:clrScheme>
    <a:fontScheme name="BrushedCanvas">
      <a:majorFont>
        <a:latin typeface="Palatino"/>
        <a:ea typeface="Palatino"/>
        <a:cs typeface="Palatino"/>
      </a:majorFont>
      <a:minorFont>
        <a:latin typeface="Palatino"/>
        <a:ea typeface="Palatino"/>
        <a:cs typeface="Palatino"/>
      </a:minorFont>
    </a:fontScheme>
    <a:fmtScheme name="BrushedCanva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800" u="none" kumimoji="0" normalizeH="0">
            <a:ln>
              <a:noFill/>
            </a:ln>
            <a:solidFill>
              <a:srgbClr val="F5F8EB"/>
            </a:solidFill>
            <a:effectLst/>
            <a:uFillTx/>
            <a:latin typeface="+mn-lt"/>
            <a:ea typeface="+mn-ea"/>
            <a:cs typeface="+mn-cs"/>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17D75"/>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546056"/>
            </a:solidFill>
            <a:effectLst/>
            <a:uFillTx/>
            <a:latin typeface="+mn-lt"/>
            <a:ea typeface="+mn-ea"/>
            <a:cs typeface="+mn-cs"/>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